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0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428166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36251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и утром небольшие осадки (дождь, снег), туман. Ветер юго-западный, западный 7-12 м/с. Температура воздуха ночью 0-2, днем 6-8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 февраля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Бекмурзаева Б.К.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23973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3170</cp:revision>
  <cp:lastPrinted>2021-10-15T03:50:29Z</cp:lastPrinted>
  <dcterms:created xsi:type="dcterms:W3CDTF">2018-03-27T06:03:00Z</dcterms:created>
  <dcterms:modified xsi:type="dcterms:W3CDTF">2024-02-01T06:43:55Z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