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8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99592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небольшой снег. Ветер 2-7 м/с. Температура воздуха ночью 19-21, днем 10-12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03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воздуха 13-15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повышенный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</a:t>
            </a:r>
            <a:r>
              <a:rPr lang="ru-RU" sz="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расчетный</a:t>
            </a:r>
            <a:r>
              <a:rPr lang="ru-RU" sz="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= 0,1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08815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0.471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18504</TotalTime>
  <Words>608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3054</cp:revision>
  <cp:lastPrinted>2021-07-01T03:56:27Z</cp:lastPrinted>
  <dcterms:created xsi:type="dcterms:W3CDTF">2018-03-27T06:03:00Z</dcterms:created>
  <dcterms:modified xsi:type="dcterms:W3CDTF">2024-02-01T06:59:07Z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