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683919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утром и днем снег, метель. Ветер юго-западный 9-14, днем порывы 15-20 м/с. Температура воздуха ночью 12-14, днем 7-9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небольшой снег.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14-16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571538"/>
              </p:ext>
            </p:extLst>
          </p:nvPr>
        </p:nvGraphicFramePr>
        <p:xfrm>
          <a:off x="5277534" y="3789042"/>
          <a:ext cx="4385918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2.735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1.649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февраля, ночью 03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28958</TotalTime>
  <Words>663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4797</cp:revision>
  <cp:lastPrinted>2021-11-30T05:55:24Z</cp:lastPrinted>
  <dcterms:created xsi:type="dcterms:W3CDTF">2018-03-27T06:03:00Z</dcterms:created>
  <dcterms:modified xsi:type="dcterms:W3CDTF">2024-02-01T05:58:18Z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