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515656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снег, низовая метель. Ветер юго-западный 7-12 м/с. Температура воздуха ночью и днем 14-16 мороза.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 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15-17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8131105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17577</TotalTime>
  <Words>600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3281</cp:revision>
  <cp:lastPrinted>2021-07-01T03:56:27Z</cp:lastPrinted>
  <dcterms:created xsi:type="dcterms:W3CDTF">2018-03-27T06:03:00Z</dcterms:created>
  <dcterms:modified xsi:type="dcterms:W3CDTF">2024-02-01T06:19:46Z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