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82737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в целом по городу ожидается повышенный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72259462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февраля по 21 ч. 02 февраля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снег, днем небольшой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снег.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ночью 1-6, днем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03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февраля по 09 ч. 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мороза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Т.Марьина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15580</TotalTime>
  <Words>591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4397</cp:revision>
  <cp:lastPrinted>2021-07-01T03:56:27Z</cp:lastPrinted>
  <dcterms:created xsi:type="dcterms:W3CDTF">2018-03-27T06:03:00Z</dcterms:created>
  <dcterms:modified xsi:type="dcterms:W3CDTF">2024-02-01T06:37:36Z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