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124159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01 февраля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 02 февраля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снег. Ночью и утром туман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южный, юго-западный 9-14 м/с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defRPr/>
            </a:pP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02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февраля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8071200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197" y="2422308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21082</TotalTime>
  <Words>592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3534</cp:revision>
  <cp:lastPrinted>2021-07-01T03:56:27Z</cp:lastPrinted>
  <dcterms:created xsi:type="dcterms:W3CDTF">2018-03-27T06:03:00Z</dcterms:created>
  <dcterms:modified xsi:type="dcterms:W3CDTF">2024-02-01T07:00:13Z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