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28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снег, днем низовая метель. Ветер юго-западный 7-12, днем  порывы 15 м/с. Температура воздуха ночью 8-10, днем 1-3 мороза. </a:t>
            </a:r>
          </a:p>
          <a:p>
            <a:pPr lvl="0" algn="ctr"/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снег. Ветер юго-западный 7-12 м/с. Температура воздуха  2-4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5632704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0,021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0,583</a:t>
                      </a:r>
                      <a:endParaRPr lang="en-US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55258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февраля, ночью 3 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34682</TotalTime>
  <Words>597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4049</cp:revision>
  <cp:lastPrinted>2021-02-03T11:37:00Z</cp:lastPrinted>
  <dcterms:created xsi:type="dcterms:W3CDTF">2018-03-27T06:03:00Z</dcterms:created>
  <dcterms:modified xsi:type="dcterms:W3CDTF">2024-02-01T07:09:20Z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