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p:scale>
          <a:sx n="125" d="100"/>
          <a:sy n="125" d="100"/>
        </p:scale>
        <p:origin x="-1794" y="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031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31 қаңтар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48216" y="285728"/>
            <a:ext cx="476256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 ақпанға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31</a:t>
            </a:r>
            <a:r>
              <a:rPr lang="kk-KZ" altLang="ru-RU" sz="1200" b="1" dirty="0" smtClean="0">
                <a:solidFill>
                  <a:srgbClr val="000000"/>
                </a:solidFill>
                <a:latin typeface="Times New Roman" pitchFamily="18" charset="0"/>
                <a:cs typeface="Times New Roman" pitchFamily="18" charset="0"/>
              </a:rPr>
              <a:t> қаңтардан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1 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 түнде қар жауады, жаяу бұрқасын болады. Желдің бағыты солтүстік-батыстан оңтүстік-батысқа ауысады, күші 8-13, түнде екпіні 16 м/с. Ауа температурасы түнде 10-12 градус аяз, күндіз 6-8 градус суық болады.</a:t>
            </a: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2 ақпанда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1 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 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a:t>
            </a:r>
            <a:r>
              <a:rPr lang="kk-KZ" sz="120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7-12 м/с. Ауа температурасы 9-11 градус аяз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27636802"/>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0,002</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1484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0,558</a:t>
                      </a:r>
                      <a:endParaRPr lang="en-US"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0,255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9" y="3500438"/>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kk-KZ" altLang="ru-RU" sz="1200" b="1" dirty="0" smtClean="0">
                <a:latin typeface="Times New Roman" panose="02020603050405020304" pitchFamily="18" charset="0"/>
                <a:cs typeface="Times New Roman" panose="02020603050405020304" pitchFamily="18" charset="0"/>
              </a:rPr>
              <a:t>қаңтардағы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7863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1 ақпан, 2 ақпанда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16730</TotalTime>
  <Words>532</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3957</cp:revision>
  <cp:lastPrinted>2021-07-01T07:38:07Z</cp:lastPrinted>
  <dcterms:created xsi:type="dcterms:W3CDTF">2018-03-27T06:03:00Z</dcterms:created>
  <dcterms:modified xsi:type="dcterms:W3CDTF">2024-01-31T07:01:56Z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