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020" autoAdjust="0"/>
  </p:normalViewPr>
  <p:slideViewPr>
    <p:cSldViewPr showGuides="1">
      <p:cViewPr>
        <p:scale>
          <a:sx n="100" d="100"/>
          <a:sy n="100" d="100"/>
        </p:scale>
        <p:origin x="-2490" y="-21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31 қантар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31 </a:t>
            </a:r>
            <a:r>
              <a:rPr lang="kk-KZ" altLang="zh-CN" sz="1200" b="1" dirty="0">
                <a:solidFill>
                  <a:srgbClr val="000000"/>
                </a:solidFill>
                <a:latin typeface="Times New Roman" pitchFamily="18" charset="0"/>
                <a:cs typeface="Times New Roman" pitchFamily="18" charset="0"/>
              </a:rPr>
              <a:t>қаңтар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196599299"/>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1249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332656"/>
            <a:ext cx="4824536"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01 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31 </a:t>
            </a:r>
            <a:r>
              <a:rPr lang="kk-KZ" sz="1100" b="1" dirty="0">
                <a:latin typeface="Times New Roman" pitchFamily="18" charset="0"/>
                <a:cs typeface="Times New Roman" pitchFamily="18" charset="0"/>
              </a:rPr>
              <a:t>қаңтар</a:t>
            </a:r>
            <a:r>
              <a:rPr lang="kk-KZ" sz="1100" b="1" dirty="0">
                <a:solidFill>
                  <a:srgbClr val="000000"/>
                </a:solidFill>
                <a:latin typeface="Times New Roman" pitchFamily="18" charset="0"/>
                <a:cs typeface="Times New Roman" pitchFamily="18" charset="0"/>
              </a:rPr>
              <a:t>д</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01 ақпанға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79388" algn="just"/>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күндіз қар.</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Оңтүстік-шығыстан соғатын жел солтүстік-батысқа ауысады, күші 1-6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түнде 24-26, күндіз </a:t>
            </a:r>
            <a:r>
              <a:rPr lang="ru-RU" sz="1100" dirty="0">
                <a:latin typeface="Times New Roman" pitchFamily="18" charset="0"/>
                <a:cs typeface="Times New Roman" pitchFamily="18" charset="0"/>
              </a:rPr>
              <a:t>15-17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a:p>
            <a:pPr indent="182563" algn="ctr">
              <a:tabLst>
                <a:tab pos="180975" algn="l"/>
              </a:tabLst>
            </a:pPr>
            <a:r>
              <a:rPr lang="kk-KZ" altLang="ru-RU" sz="1100" b="1" dirty="0">
                <a:solidFill>
                  <a:srgbClr val="000000"/>
                </a:solidFill>
                <a:latin typeface="Times New Roman" pitchFamily="18" charset="0"/>
                <a:cs typeface="Times New Roman" pitchFamily="18" charset="0"/>
              </a:rPr>
              <a:t>01 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31 қантар</a:t>
            </a:r>
            <a:r>
              <a:rPr lang="kk-KZ" sz="1100" b="1" dirty="0">
                <a:solidFill>
                  <a:srgbClr val="000000"/>
                </a:solidFill>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02 ақпан</a:t>
            </a:r>
            <a:r>
              <a:rPr lang="kk-KZ" sz="1100" b="1" dirty="0">
                <a:latin typeface="Times New Roman" pitchFamily="18" charset="0"/>
                <a:cs typeface="Times New Roman" pitchFamily="18" charset="0"/>
              </a:rPr>
              <a:t>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Бұлтты, </a:t>
            </a:r>
            <a:r>
              <a:rPr lang="ru-RU" sz="1100" dirty="0" err="1" smtClean="0">
                <a:latin typeface="Times New Roman" pitchFamily="18" charset="0"/>
                <a:cs typeface="Times New Roman" pitchFamily="18" charset="0"/>
              </a:rPr>
              <a:t>қар, жаяу</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бұрқасын.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a:t>
            </a:r>
            <a:r>
              <a:rPr lang="kk-KZ" sz="1100" dirty="0" smtClean="0">
                <a:latin typeface="Times New Roman" pitchFamily="18" charset="0"/>
                <a:cs typeface="Times New Roman" pitchFamily="18" charset="0"/>
              </a:rPr>
              <a:t>түстік-шығыстан </a:t>
            </a:r>
            <a:r>
              <a:rPr lang="kk-KZ" sz="1100" dirty="0" smtClean="0">
                <a:latin typeface="Times New Roman" pitchFamily="18" charset="0"/>
                <a:cs typeface="Times New Roman" pitchFamily="18" charset="0"/>
              </a:rPr>
              <a:t>соғатын </a:t>
            </a:r>
            <a:r>
              <a:rPr lang="kk-KZ" sz="1100" smtClean="0">
                <a:latin typeface="Times New Roman" pitchFamily="18" charset="0"/>
                <a:cs typeface="Times New Roman" pitchFamily="18" charset="0"/>
              </a:rPr>
              <a:t>жел </a:t>
            </a:r>
            <a:r>
              <a:rPr lang="kk-KZ" sz="1100" smtClean="0">
                <a:latin typeface="Times New Roman" pitchFamily="18" charset="0"/>
                <a:cs typeface="Times New Roman" pitchFamily="18" charset="0"/>
              </a:rPr>
              <a:t>оңтүстік-шығысқа </a:t>
            </a:r>
            <a:r>
              <a:rPr lang="kk-KZ" sz="1100" dirty="0" smtClean="0">
                <a:latin typeface="Times New Roman" pitchFamily="18" charset="0"/>
                <a:cs typeface="Times New Roman" pitchFamily="18" charset="0"/>
              </a:rPr>
              <a:t>ауысады, </a:t>
            </a:r>
            <a:r>
              <a:rPr lang="kk-KZ" sz="1100" dirty="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Ауа температурасы түнде 20-22 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060848"/>
            <a:ext cx="4680520" cy="830997"/>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2024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a:solidFill>
                  <a:schemeClr val="tx1"/>
                </a:solidFill>
                <a:latin typeface="Times New Roman" panose="02020603050405020304" pitchFamily="18" charset="0"/>
                <a:cs typeface="Times New Roman" panose="02020603050405020304" pitchFamily="18" charset="0"/>
              </a:rPr>
              <a:t>ақпан</a:t>
            </a:r>
            <a:r>
              <a:rPr lang="kk-KZ" sz="1200" dirty="0">
                <a:solidFill>
                  <a:schemeClr val="tx1"/>
                </a:solidFill>
                <a:latin typeface="Times New Roman" panose="02020603050405020304" pitchFamily="18" charset="0"/>
                <a:cs typeface="Times New Roman" panose="02020603050405020304" pitchFamily="18" charset="0"/>
              </a:rPr>
              <a:t> тәулігінде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a:solidFill>
                  <a:schemeClr val="tx1"/>
                </a:solidFill>
                <a:latin typeface="Times New Roman" panose="02020603050405020304" pitchFamily="18" charset="0"/>
                <a:cs typeface="Times New Roman" panose="02020603050405020304" pitchFamily="18" charset="0"/>
              </a:rPr>
              <a:t>2024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a:solidFill>
                  <a:schemeClr val="tx1"/>
                </a:solidFill>
                <a:latin typeface="Times New Roman" panose="02020603050405020304" pitchFamily="18" charset="0"/>
                <a:cs typeface="Times New Roman" panose="02020603050405020304" pitchFamily="18" charset="0"/>
              </a:rPr>
              <a:t>01 </a:t>
            </a:r>
            <a:r>
              <a:rPr lang="ru-RU" sz="1200" dirty="0" err="1">
                <a:solidFill>
                  <a:schemeClr val="tx1"/>
                </a:solidFill>
                <a:latin typeface="Times New Roman" panose="02020603050405020304" pitchFamily="18" charset="0"/>
                <a:cs typeface="Times New Roman" panose="02020603050405020304" pitchFamily="18" charset="0"/>
              </a:rPr>
              <a:t>ақпан</a:t>
            </a:r>
            <a:r>
              <a:rPr lang="kk-KZ" sz="1200" dirty="0">
                <a:solidFill>
                  <a:schemeClr val="tx1"/>
                </a:solidFill>
                <a:latin typeface="Times New Roman" panose="02020603050405020304" pitchFamily="18" charset="0"/>
                <a:cs typeface="Times New Roman" panose="02020603050405020304" pitchFamily="18" charset="0"/>
              </a:rPr>
              <a:t> тәулігінде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Г. </a:t>
            </a:r>
            <a:r>
              <a:rPr lang="ru-RU" altLang="ru-RU" sz="1200" b="1" i="1">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14468</TotalTime>
  <Words>557</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4221</cp:revision>
  <cp:lastPrinted>2021-07-01T03:56:27Z</cp:lastPrinted>
  <dcterms:created xsi:type="dcterms:W3CDTF">2018-03-27T06:03:00Z</dcterms:created>
  <dcterms:modified xsi:type="dcterms:W3CDTF">2024-01-31T06:42:29Z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