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330578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6558280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85159"/>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сағ. 31 қа</a:t>
            </a:r>
            <a:r>
              <a:rPr lang="ru-RU" sz="1100" b="1" dirty="0" err="1" smtClean="0">
                <a:latin typeface="Times New Roman" panose="02020603050405020304" pitchFamily="18" charset="0"/>
                <a:cs typeface="Times New Roman" panose="02020603050405020304" pitchFamily="18" charset="0"/>
              </a:rPr>
              <a:t>ңтард</a:t>
            </a:r>
            <a:r>
              <a:rPr lang="kk-KZ" altLang="ru-RU" sz="1100" b="1" dirty="0" smtClean="0">
                <a:latin typeface="Times New Roman" pitchFamily="18" charset="0"/>
                <a:cs typeface="Times New Roman" pitchFamily="18" charset="0"/>
              </a:rPr>
              <a:t>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сағ. 01 </a:t>
            </a:r>
            <a:r>
              <a:rPr lang="ru-RU" sz="1100" b="1" dirty="0" err="1" smtClean="0">
                <a:latin typeface="Times New Roman" panose="02020603050405020304" pitchFamily="18" charset="0"/>
                <a:cs typeface="Times New Roman" panose="02020603050405020304" pitchFamily="18" charset="0"/>
              </a:rPr>
              <a:t>ақпан</a:t>
            </a:r>
            <a:r>
              <a:rPr lang="kk-KZ" altLang="ru-RU" sz="1100" b="1" dirty="0" smtClean="0">
                <a:latin typeface="Times New Roman" pitchFamily="18" charset="0"/>
                <a:cs typeface="Times New Roman" pitchFamily="18" charset="0"/>
              </a:rPr>
              <a:t>ға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таңертең және күндіз жауын-шашын (жаңбыр, қар), көктайғақ болады. Оңтүстік-батыстан жел соғады, күші 8-13, екпіні 15-20 м/с. Ауа температурасы түнде 3-5 градус аяз, күндіз 1 аяз-1 градус жылы болады.</a:t>
            </a: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02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01 </a:t>
            </a:r>
            <a:r>
              <a:rPr lang="kk-KZ" sz="1200" b="1" dirty="0" smtClean="0">
                <a:latin typeface="Times New Roman" panose="02020603050405020304" pitchFamily="18" charset="0"/>
                <a:cs typeface="Times New Roman" panose="02020603050405020304" pitchFamily="18" charset="0"/>
              </a:rPr>
              <a:t>ақпаннан </a:t>
            </a:r>
            <a:r>
              <a:rPr lang="kk-KZ" altLang="ru-RU" sz="1200" b="1" dirty="0" smtClean="0">
                <a:latin typeface="Times New Roman" pitchFamily="18" charset="0"/>
                <a:cs typeface="Times New Roman" pitchFamily="18" charset="0"/>
              </a:rPr>
              <a:t>09 сағ. </a:t>
            </a:r>
            <a:r>
              <a:rPr lang="ru-RU" altLang="ru-RU" sz="1200" b="1" dirty="0" smtClean="0">
                <a:latin typeface="Times New Roman" panose="02020603050405020304" pitchFamily="18" charset="0"/>
                <a:cs typeface="Times New Roman" panose="02020603050405020304" pitchFamily="18" charset="0"/>
              </a:rPr>
              <a:t>02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түннің бірінші </a:t>
            </a:r>
            <a:r>
              <a:rPr lang="kk-KZ" sz="1100" dirty="0" smtClean="0">
                <a:latin typeface="Times New Roman" pitchFamily="18" charset="0"/>
                <a:cs typeface="Times New Roman" pitchFamily="18" charset="0"/>
              </a:rPr>
              <a:t>жартысында қар жауады</a:t>
            </a:r>
            <a:r>
              <a:rPr lang="uz-Cyrl-UZ" sz="1100" dirty="0" smtClean="0">
                <a:latin typeface="Times New Roman" pitchFamily="18" charset="0"/>
                <a:cs typeface="Times New Roman" pitchFamily="18" charset="0"/>
              </a:rPr>
              <a:t>. Туман түседі.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7-9 градус аяз болады</a:t>
            </a:r>
            <a:r>
              <a:rPr lang="kk-KZ" sz="1050" dirty="0">
                <a:latin typeface="Times New Roman" pitchFamily="18" charset="0"/>
                <a:cs typeface="Times New Roman" pitchFamily="18" charset="0"/>
              </a:rPr>
              <a:t>.</a:t>
            </a:r>
            <a:endParaRPr lang="ru-RU" sz="105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13663</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3123</cp:revision>
  <cp:lastPrinted>2021-07-01T03:56:27Z</cp:lastPrinted>
  <dcterms:created xsi:type="dcterms:W3CDTF">2018-03-27T06:03:00Z</dcterms:created>
  <dcterms:modified xsi:type="dcterms:W3CDTF">2024-01-31T06:51:40Z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