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618812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242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01 </a:t>
            </a:r>
            <a:r>
              <a:rPr lang="ru-RU" sz="1400" b="1" dirty="0" err="1">
                <a:solidFill>
                  <a:srgbClr val="000000"/>
                </a:solidFill>
                <a:latin typeface="Times New Roman" panose="02020603050405020304" pitchFamily="18" charset="0"/>
                <a:cs typeface="Times New Roman" panose="02020603050405020304" pitchFamily="18" charset="0"/>
              </a:rPr>
              <a:t>ақпан</a:t>
            </a:r>
            <a:r>
              <a:rPr lang="ru-RU" altLang="ru-RU" sz="1400" b="1" dirty="0" err="1">
                <a:latin typeface="Times New Roman" panose="02020603050405020304" pitchFamily="18" charset="0"/>
                <a:cs typeface="Times New Roman" panose="02020603050405020304" pitchFamily="18" charset="0"/>
              </a:rPr>
              <a:t>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31 </a:t>
            </a:r>
            <a:r>
              <a:rPr lang="ru-RU" sz="1400" b="1" dirty="0" err="1">
                <a:solidFill>
                  <a:srgbClr val="000000"/>
                </a:solidFill>
                <a:latin typeface="Times New Roman" panose="02020603050405020304" pitchFamily="18" charset="0"/>
                <a:cs typeface="Times New Roman" panose="02020603050405020304" pitchFamily="18" charset="0"/>
              </a:rPr>
              <a:t>қаңтардың</a:t>
            </a:r>
            <a:r>
              <a:rPr lang="ru-RU" sz="1400" b="1" dirty="0">
                <a:solidFill>
                  <a:srgbClr val="000000"/>
                </a:solidFill>
                <a:latin typeface="Times New Roman" panose="02020603050405020304" pitchFamily="18" charset="0"/>
                <a:cs typeface="Times New Roman" panose="02020603050405020304" pitchFamily="18" charset="0"/>
              </a:rPr>
              <a:t>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01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аздаған қар жауады. Жел 0-5 м/с. Ауа температурасы түнде 19-21, күндіз 10-12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02 ақпанға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01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02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жауын-шашынсыз. </a:t>
            </a:r>
            <a:r>
              <a:rPr lang="ru-RU" sz="1400" dirty="0">
                <a:solidFill>
                  <a:prstClr val="black"/>
                </a:solidFill>
                <a:latin typeface="Times New Roman" pitchFamily="18" charset="0"/>
                <a:cs typeface="Times New Roman" pitchFamily="18" charset="0"/>
              </a:rPr>
              <a:t>Жел 0-5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24-26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endParaRPr lang="kk-KZ" sz="1400" dirty="0">
              <a:solidFill>
                <a:prstClr val="black"/>
              </a:solidFill>
              <a:latin typeface="Times New Roman" pitchFamily="18" charset="0"/>
              <a:cs typeface="Times New Roman" pitchFamily="18" charset="0"/>
            </a:endParaRPr>
          </a:p>
          <a:p>
            <a:pPr indent="182563" algn="just"/>
            <a:r>
              <a:rPr lang="kk-KZ" altLang="en-US" sz="14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 ықпал етеді.</a:t>
            </a:r>
          </a:p>
          <a:p>
            <a:pPr indent="182563" algn="just"/>
            <a:r>
              <a:rPr lang="kk-KZ" sz="1400" i="1" dirty="0">
                <a:solidFill>
                  <a:prstClr val="black"/>
                </a:solidFill>
                <a:latin typeface="Times New Roman" pitchFamily="18" charset="0"/>
                <a:cs typeface="Times New Roman" pitchFamily="18" charset="0"/>
              </a:rPr>
              <a:t>Жалпы қала бойынша ауаның ластану деңгейі көтеріңкі болады деп күтілуде.</a:t>
            </a:r>
          </a:p>
          <a:p>
            <a:pPr lvl="0" indent="268288" algn="just" fontAlgn="auto">
              <a:spcBef>
                <a:spcPts val="0"/>
              </a:spcBef>
              <a:spcAft>
                <a:spcPts val="0"/>
              </a:spcAft>
            </a:pPr>
            <a:r>
              <a:rPr lang="ru-RU" sz="1400" b="1" dirty="0" err="1">
                <a:solidFill>
                  <a:srgbClr val="000000"/>
                </a:solidFill>
                <a:latin typeface="Times New Roman" panose="02020603050405020304" pitchFamily="18" charset="0"/>
                <a:cs typeface="Times New Roman" panose="02020603050405020304" pitchFamily="18" charset="0"/>
                <a:sym typeface="+mn-ea"/>
              </a:rPr>
              <a:t>Р</a:t>
            </a:r>
            <a:r>
              <a:rPr lang="ru-RU" sz="800" b="1" dirty="0" err="1">
                <a:solidFill>
                  <a:srgbClr val="000000"/>
                </a:solidFill>
                <a:latin typeface="Times New Roman" panose="02020603050405020304" pitchFamily="18" charset="0"/>
                <a:cs typeface="Times New Roman" panose="02020603050405020304" pitchFamily="18" charset="0"/>
                <a:sym typeface="+mn-ea"/>
              </a:rPr>
              <a:t>расчетный</a:t>
            </a:r>
            <a:r>
              <a:rPr lang="ru-RU" sz="800" b="1" dirty="0">
                <a:solidFill>
                  <a:srgbClr val="000000"/>
                </a:solidFill>
                <a:latin typeface="Times New Roman" panose="02020603050405020304" pitchFamily="18" charset="0"/>
                <a:cs typeface="Times New Roman" panose="02020603050405020304" pitchFamily="18" charset="0"/>
                <a:sym typeface="+mn-ea"/>
              </a:rPr>
              <a:t> </a:t>
            </a:r>
            <a:r>
              <a:rPr lang="ru-RU" sz="1400" b="1" dirty="0">
                <a:solidFill>
                  <a:srgbClr val="000000"/>
                </a:solidFill>
                <a:latin typeface="Times New Roman" panose="02020603050405020304" pitchFamily="18" charset="0"/>
                <a:cs typeface="Times New Roman" panose="02020603050405020304" pitchFamily="18" charset="0"/>
                <a:sym typeface="+mn-ea"/>
              </a:rPr>
              <a:t>= 0,11</a:t>
            </a:r>
          </a:p>
          <a:p>
            <a:pPr lvl="0" indent="268288" algn="just" fontAlgn="auto">
              <a:spcBef>
                <a:spcPts val="0"/>
              </a:spcBef>
              <a:spcAft>
                <a:spcPts val="0"/>
              </a:spcAft>
            </a:pPr>
            <a:endParaRPr lang="ru-RU" sz="1400"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30954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16012</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2987</cp:revision>
  <cp:lastPrinted>2021-07-01T07:38:07Z</cp:lastPrinted>
  <dcterms:created xsi:type="dcterms:W3CDTF">2018-03-27T06:03:00Z</dcterms:created>
  <dcterms:modified xsi:type="dcterms:W3CDTF">2024-01-31T06:45:48Z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