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297773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күндіз екпіні 18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01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02</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екпіні 18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169115"/>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874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18077</TotalTime>
  <Words>545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3334</cp:revision>
  <cp:lastPrinted>2021-07-01T07:38:07Z</cp:lastPrinted>
  <dcterms:created xsi:type="dcterms:W3CDTF">2018-03-27T06:03:00Z</dcterms:created>
  <dcterms:modified xsi:type="dcterms:W3CDTF">2024-01-31T05:45:22Z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