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26" autoAdjust="0"/>
  </p:normalViewPr>
  <p:slideViewPr>
    <p:cSldViewPr showGuides="1">
      <p:cViewPr varScale="1">
        <p:scale>
          <a:sx n="107" d="100"/>
          <a:sy n="107" d="100"/>
        </p:scale>
        <p:origin x="-41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241479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31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ақпан</a:t>
            </a:r>
            <a:r>
              <a:rPr lang="kk-KZ" sz="1100" b="1" dirty="0" smtClean="0">
                <a:latin typeface="Times New Roman" pitchFamily="18" charset="0"/>
                <a:cs typeface="Times New Roman" pitchFamily="18" charset="0"/>
              </a:rPr>
              <a:t>ға</a:t>
            </a:r>
            <a:r>
              <a:rPr lang="kk-KZ"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a:t>
            </a:r>
            <a:r>
              <a:rPr lang="kk-KZ" sz="1100" dirty="0" smtClean="0"/>
              <a:t> </a:t>
            </a:r>
            <a:r>
              <a:rPr lang="kk-KZ" sz="1100" dirty="0">
                <a:latin typeface="Times New Roman" pitchFamily="18" charset="0"/>
                <a:cs typeface="Times New Roman" pitchFamily="18" charset="0"/>
              </a:rPr>
              <a:t>жел соғады, күші 7-12 м/с. 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31 </a:t>
            </a:r>
            <a:r>
              <a:rPr lang="kk-KZ" altLang="ru-RU" sz="1200" dirty="0" smtClean="0">
                <a:solidFill>
                  <a:srgbClr val="000000"/>
                </a:solidFill>
                <a:latin typeface="Times New Roman" pitchFamily="18" charset="0"/>
                <a:cs typeface="Times New Roman" pitchFamily="18" charset="0"/>
              </a:rPr>
              <a:t>қантар</a:t>
            </a:r>
            <a:r>
              <a:rPr lang="kk-KZ" sz="1200" dirty="0" smtClean="0">
                <a:solidFill>
                  <a:srgbClr val="000000"/>
                </a:solidFill>
                <a:latin typeface="Times New Roman" pitchFamily="18" charset="0"/>
                <a:cs typeface="Times New Roman" pitchFamily="18" charset="0"/>
              </a:rPr>
              <a:t>ға</a:t>
            </a:r>
            <a:r>
              <a:rPr lang="kk-KZ" sz="1200" smtClean="0">
                <a:solidFill>
                  <a:srgbClr val="000000"/>
                </a:solidFill>
                <a:latin typeface="Times New Roman" pitchFamily="18" charset="0"/>
                <a:cs typeface="Times New Roman" pitchFamily="18" charset="0"/>
              </a:rPr>
              <a:t>, 01 ақпанға</a:t>
            </a:r>
            <a:r>
              <a:rPr lang="kk-KZ" sz="1200" b="1" smtClean="0"/>
              <a:t> </a:t>
            </a:r>
            <a:r>
              <a:rPr lang="ru-RU" sz="1200" smtClean="0">
                <a:solidFill>
                  <a:schemeClr val="tx1"/>
                </a:solidFill>
                <a:latin typeface="Times New Roman" pitchFamily="18" charset="0"/>
                <a:cs typeface="Times New Roman" pitchFamily="18" charset="0"/>
              </a:rPr>
              <a:t>түні </a:t>
            </a:r>
            <a:r>
              <a:rPr lang="ru-RU" sz="1200" dirty="0" err="1" smtClean="0">
                <a:solidFill>
                  <a:schemeClr val="tx1"/>
                </a:solidFill>
                <a:latin typeface="Times New Roman" pitchFamily="18" charset="0"/>
                <a:cs typeface="Times New Roman" pitchFamily="18" charset="0"/>
              </a:rPr>
              <a:t>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14461</TotalTime>
  <Words>546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4212</cp:revision>
  <cp:lastPrinted>2021-07-01T03:56:27Z</cp:lastPrinted>
  <dcterms:created xsi:type="dcterms:W3CDTF">2018-03-27T06:03:00Z</dcterms:created>
  <dcterms:modified xsi:type="dcterms:W3CDTF">2024-01-30T06:44:44Z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