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7769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44582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1276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31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қар, бұрқасын. Жел солтүстік-батыстан соғады, күші 9-14, порывы 18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күндіз 3-5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01 а</a:t>
            </a:r>
            <a:r>
              <a:rPr lang="kk-KZ" sz="1200" b="1" dirty="0" smtClean="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0-5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kk-KZ" sz="1100" b="1" dirty="0" smtClean="0">
                <a:solidFill>
                  <a:schemeClr val="tx1"/>
                </a:solidFill>
                <a:latin typeface="Times New Roman" panose="02020603050405020304" pitchFamily="18" charset="0"/>
                <a:cs typeface="Times New Roman" panose="02020603050405020304" pitchFamily="18" charset="0"/>
              </a:rPr>
              <a:t> 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24177</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4498</cp:revision>
  <cp:lastPrinted>2021-07-01T03:56:27Z</cp:lastPrinted>
  <dcterms:created xsi:type="dcterms:W3CDTF">2018-03-27T06:03:00Z</dcterms:created>
  <dcterms:modified xsi:type="dcterms:W3CDTF">2024-01-30T07:22:46Z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