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331066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7798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31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30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31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күндіз аздаған қар жауады. Жел 3-8 м/с. Ауа температурасы түнде 18-20, күндіз 10-12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01 ақпанға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31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01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a:solidFill>
                  <a:prstClr val="black"/>
                </a:solidFill>
                <a:latin typeface="Times New Roman" pitchFamily="18" charset="0"/>
                <a:cs typeface="Times New Roman" pitchFamily="18" charset="0"/>
              </a:rPr>
              <a:t>Жел 3-8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18-20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153061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15978</TotalTime>
  <Words>556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2984</cp:revision>
  <cp:lastPrinted>2021-07-01T07:38:07Z</cp:lastPrinted>
  <dcterms:created xsi:type="dcterms:W3CDTF">2018-03-27T06:03:00Z</dcterms:created>
  <dcterms:modified xsi:type="dcterms:W3CDTF">2024-01-30T06:49:30Z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