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2148" y="10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91773486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597384682"/>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123658"/>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түнде қар, бұрқасын. Солтүстік-батыстан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 </a:t>
            </a:r>
            <a:r>
              <a:rPr lang="kk-KZ" sz="1200" kern="1400" dirty="0" smtClean="0">
                <a:solidFill>
                  <a:srgbClr val="000000"/>
                </a:solidFill>
                <a:latin typeface="Times New Roman"/>
                <a:ea typeface="Times New Roman"/>
              </a:rPr>
              <a:t>м/с. </a:t>
            </a:r>
            <a:r>
              <a:rPr lang="kk-KZ" sz="1200" kern="1400" dirty="0">
                <a:solidFill>
                  <a:srgbClr val="000000"/>
                </a:solidFill>
                <a:latin typeface="Times New Roman"/>
                <a:ea typeface="Times New Roman"/>
              </a:rPr>
              <a:t>Ауа температурасы түнде </a:t>
            </a:r>
            <a:r>
              <a:rPr lang="kk-KZ" sz="1200" kern="1400" dirty="0" smtClean="0">
                <a:solidFill>
                  <a:srgbClr val="000000"/>
                </a:solidFill>
                <a:latin typeface="Times New Roman"/>
                <a:ea typeface="Times New Roman"/>
              </a:rPr>
              <a:t>5-7,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0-2 </a:t>
            </a:r>
            <a:r>
              <a:rPr lang="kk-KZ" sz="1200" kern="1400" dirty="0">
                <a:solidFill>
                  <a:srgbClr val="000000"/>
                </a:solidFill>
                <a:latin typeface="Times New Roman"/>
                <a:ea typeface="Times New Roman"/>
              </a:rPr>
              <a:t>аяз</a:t>
            </a:r>
            <a:r>
              <a:rPr lang="kk-KZ" altLang="ru-RU" sz="1200" dirty="0" smtClean="0">
                <a:solidFill>
                  <a:srgbClr val="000000"/>
                </a:solidFill>
                <a:latin typeface="Times New Roman" pitchFamily="18" charset="0"/>
                <a:cs typeface="Times New Roman" pitchFamily="18" charset="0"/>
              </a:rPr>
              <a:t>.</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ақпан</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31</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altLang="ru-RU" sz="1200" dirty="0" smtClean="0">
                <a:solidFill>
                  <a:srgbClr val="000000"/>
                </a:solidFill>
                <a:latin typeface="Times New Roman" pitchFamily="18" charset="0"/>
                <a:cs typeface="Times New Roman" pitchFamily="18" charset="0"/>
              </a:rPr>
              <a:t>жауын-шашынсыз. Солтүстік-батыстан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10-12 </a:t>
            </a:r>
            <a:r>
              <a:rPr lang="kk-KZ" altLang="ru-RU" sz="1200" dirty="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8097"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К</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19227</TotalTime>
  <Words>581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3420</cp:revision>
  <cp:lastPrinted>2023-02-06T06:57:51Z</cp:lastPrinted>
  <dcterms:created xsi:type="dcterms:W3CDTF">2018-03-27T06:03:00Z</dcterms:created>
  <dcterms:modified xsi:type="dcterms:W3CDTF">2024-01-30T06:54:08Z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