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31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30</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31 </a:t>
            </a:r>
            <a:r>
              <a:rPr lang="kk-KZ" altLang="ru-RU" sz="1100" b="1" dirty="0" smtClean="0">
                <a:latin typeface="Times New Roman" pitchFamily="18" charset="0"/>
                <a:ea typeface="Times New Roman KZ" pitchFamily="18" charset="0"/>
                <a:cs typeface="Times New Roman" pitchFamily="18" charset="0"/>
              </a:rPr>
              <a:t>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түнде қар</a:t>
            </a:r>
            <a:r>
              <a:rPr lang="kk-KZ" sz="1200" dirty="0" smtClean="0">
                <a:latin typeface="Times New Roman KZ" pitchFamily="18" charset="0"/>
                <a:ea typeface="Times New Roman KZ" pitchFamily="18" charset="0"/>
                <a:cs typeface="Times New Roman" pitchFamily="18" charset="0"/>
              </a:rPr>
              <a:t>, күндіз күннің соңында жауын-шашын (қар, жаңбыр).</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 1 градус жылы.</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31</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01 ақпан</a:t>
            </a:r>
          </a:p>
          <a:p>
            <a:pPr marL="228600" indent="-228600" algn="ct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қар</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cs typeface="Times New Roman" pitchFamily="18" charset="0"/>
              </a:rPr>
              <a:t>Солтүстік-шығ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2-7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31</a:t>
            </a:r>
            <a:r>
              <a:rPr lang="kk-KZ" sz="1200" dirty="0" smtClean="0">
                <a:solidFill>
                  <a:schemeClr val="tx1"/>
                </a:solidFill>
                <a:latin typeface="Times New Roman" panose="02020603050405020304" pitchFamily="18" charset="0"/>
                <a:cs typeface="Times New Roman" panose="02020603050405020304" pitchFamily="18" charset="0"/>
              </a:rPr>
              <a:t> қаңтар, 01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2411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18259</TotalTime>
  <Words>551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3958</cp:revision>
  <cp:lastPrinted>2021-07-01T03:56:27Z</cp:lastPrinted>
  <dcterms:created xsi:type="dcterms:W3CDTF">2018-03-27T06:03:00Z</dcterms:created>
  <dcterms:modified xsi:type="dcterms:W3CDTF">2024-01-30T07:08:26Z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