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070094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30 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қар.</a:t>
            </a:r>
            <a:r>
              <a:rPr lang="kk-KZ" sz="1200" kern="1400" dirty="0">
                <a:solidFill>
                  <a:srgbClr val="000000"/>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kern="1400" dirty="0" smtClean="0">
                <a:solidFill>
                  <a:srgbClr val="000000"/>
                </a:solidFill>
                <a:latin typeface="Times New Roman" panose="02020603050405020304" pitchFamily="18" charset="0"/>
                <a:ea typeface="Calibri" panose="020F0502020204030204" pitchFamily="34" charset="0"/>
              </a:rPr>
              <a:t>және таңертең т</a:t>
            </a:r>
            <a:r>
              <a:rPr lang="ru-RU" sz="1200" dirty="0" err="1" smtClean="0">
                <a:solidFill>
                  <a:prstClr val="black"/>
                </a:solidFill>
                <a:latin typeface="Times New Roman" panose="02020603050405020304" pitchFamily="18" charset="0"/>
                <a:cs typeface="Times New Roman" panose="02020603050405020304" pitchFamily="18" charset="0"/>
              </a:rPr>
              <a:t>ұман</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Оңтүстік-батыстан соғатын жел солтүстік-батысқа ауысады, күші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16-18,</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a:latin typeface="Times New Roman" panose="02020603050405020304" pitchFamily="18" charset="0"/>
                <a:cs typeface="Times New Roman" panose="02020603050405020304" pitchFamily="18" charset="0"/>
              </a:rPr>
              <a:t>01 ақпан</a:t>
            </a:r>
          </a:p>
          <a:p>
            <a:pPr lvl="0" algn="ctr"/>
            <a:r>
              <a:rPr lang="kk-KZ" sz="1200" b="1" dirty="0">
                <a:latin typeface="Times New Roman" panose="02020603050405020304" pitchFamily="18" charset="0"/>
                <a:cs typeface="Times New Roman" panose="02020603050405020304" pitchFamily="18" charset="0"/>
              </a:rPr>
              <a:t>   31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a:t>
            </a:r>
            <a:r>
              <a:rPr lang="kk-KZ" sz="1200" dirty="0">
                <a:solidFill>
                  <a:prstClr val="black"/>
                </a:solidFill>
                <a:latin typeface="Times New Roman" panose="02020603050405020304" pitchFamily="18" charset="0"/>
                <a:cs typeface="Times New Roman" panose="02020603050405020304" pitchFamily="18" charset="0"/>
              </a:rPr>
              <a:t>бұлтты, </a:t>
            </a:r>
            <a:r>
              <a:rPr lang="ru-RU" sz="1200" dirty="0" smtClean="0">
                <a:solidFill>
                  <a:prstClr val="black"/>
                </a:solidFill>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a:t>
            </a:r>
            <a:r>
              <a:rPr lang="kk-KZ" sz="1200" kern="14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18-20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315017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30</a:t>
            </a:r>
            <a:r>
              <a:rPr lang="en-US"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31 қантар, түнде 01 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19178</TotalTime>
  <Words>581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3544</cp:revision>
  <cp:lastPrinted>2021-07-01T07:38:07Z</cp:lastPrinted>
  <dcterms:created xsi:type="dcterms:W3CDTF">2018-03-27T06:03:00Z</dcterms:created>
  <dcterms:modified xsi:type="dcterms:W3CDTF">2024-01-30T07:35:54Z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