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9325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9-14, күндіз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31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8176962"/>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18192</TotalTime>
  <Words>492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2021-07-01T07:38:07Z</cp:lastPrinted>
  <dcterms:created xsi:type="dcterms:W3CDTF">2018-03-27T06:03:00Z</dcterms:created>
  <dcterms:modified xsi:type="dcterms:W3CDTF">2024-01-30T06:56:45Z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