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3305781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6558280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985159"/>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31</a:t>
            </a:r>
            <a:r>
              <a:rPr lang="kk-KZ" altLang="ru-RU"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a:t>
            </a:r>
            <a:r>
              <a:rPr lang="kk-KZ" altLang="ru-RU" sz="1100" b="1" dirty="0" smtClean="0">
                <a:latin typeface="Times New Roman" pitchFamily="18" charset="0"/>
                <a:cs typeface="Times New Roman" pitchFamily="18" charset="0"/>
              </a:rPr>
              <a:t>сағ. 30 қа</a:t>
            </a:r>
            <a:r>
              <a:rPr lang="ru-RU" sz="1100" b="1" dirty="0" err="1" smtClean="0">
                <a:latin typeface="Times New Roman" panose="02020603050405020304" pitchFamily="18" charset="0"/>
                <a:cs typeface="Times New Roman" panose="02020603050405020304" pitchFamily="18" charset="0"/>
              </a:rPr>
              <a:t>ңтард</a:t>
            </a:r>
            <a:r>
              <a:rPr lang="kk-KZ" altLang="ru-RU" sz="1100" b="1" dirty="0" smtClean="0">
                <a:latin typeface="Times New Roman" pitchFamily="18" charset="0"/>
                <a:cs typeface="Times New Roman" pitchFamily="18" charset="0"/>
              </a:rPr>
              <a:t>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сағ. 31 </a:t>
            </a:r>
            <a:r>
              <a:rPr lang="ru-RU" sz="1100" b="1" dirty="0" err="1">
                <a:latin typeface="Times New Roman" panose="02020603050405020304" pitchFamily="18" charset="0"/>
                <a:cs typeface="Times New Roman" panose="02020603050405020304" pitchFamily="18" charset="0"/>
              </a:rPr>
              <a:t>қаңтар</a:t>
            </a:r>
            <a:r>
              <a:rPr lang="kk-KZ" altLang="ru-RU" sz="1100" b="1" dirty="0" smtClean="0">
                <a:latin typeface="Times New Roman" pitchFamily="18" charset="0"/>
                <a:cs typeface="Times New Roman" pitchFamily="18" charset="0"/>
              </a:rPr>
              <a:t>ға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05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кей уақытта жауын-шашын (көбінесе қар), тұман, көктайғақ болады. Оңтүстік-батыстан жел соғады, күші 8-13, екпіні 15-20 м/с. Ауа температурасы түнде 6-8 градус аяз, күндіз 1 аяз-1 градус жылы </a:t>
            </a:r>
            <a:r>
              <a:rPr lang="kk-KZ" sz="1100" smtClean="0">
                <a:latin typeface="Times New Roman" pitchFamily="18" charset="0"/>
                <a:cs typeface="Times New Roman" pitchFamily="18" charset="0"/>
              </a:rPr>
              <a:t>болады</a:t>
            </a:r>
            <a:r>
              <a:rPr lang="kk-KZ" sz="1100" smtClean="0">
                <a:latin typeface="Times New Roman" pitchFamily="18" charset="0"/>
                <a:cs typeface="Times New Roman" pitchFamily="18" charset="0"/>
              </a:rPr>
              <a:t>.</a:t>
            </a: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01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31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 жауын-шашын (көбінесе қар)</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5-7 градус аяз болады</a:t>
            </a:r>
            <a:r>
              <a:rPr lang="kk-KZ" sz="1050" dirty="0">
                <a:latin typeface="Times New Roman" pitchFamily="18" charset="0"/>
                <a:cs typeface="Times New Roman" pitchFamily="18" charset="0"/>
              </a:rPr>
              <a:t>.</a:t>
            </a:r>
            <a:endParaRPr lang="ru-RU" sz="105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13650</TotalTime>
  <Words>598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3118</cp:revision>
  <cp:lastPrinted>2021-07-01T03:56:27Z</cp:lastPrinted>
  <dcterms:created xsi:type="dcterms:W3CDTF">2018-03-27T06:03:00Z</dcterms:created>
  <dcterms:modified xsi:type="dcterms:W3CDTF">2024-01-30T07:03:21Z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