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100" d="100"/>
          <a:sy n="100" d="100"/>
        </p:scale>
        <p:origin x="-1349" y="6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33936633"/>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30 қаңтар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35798" y="3428207"/>
            <a:ext cx="493091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30 </a:t>
            </a:r>
            <a:r>
              <a:rPr lang="ru-RU" altLang="ru-RU" sz="1200" b="1" dirty="0" err="1" smtClean="0">
                <a:latin typeface="Times New Roman" panose="02020603050405020304" pitchFamily="18" charset="0"/>
                <a:cs typeface="Times New Roman" panose="02020603050405020304" pitchFamily="18" charset="0"/>
              </a:rPr>
              <a:t>қаңтар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1754326"/>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31</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қаңтарға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30</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қаңтар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31</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қаңтар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бұрқасын</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Оңтүстік-батыс </a:t>
            </a:r>
            <a:r>
              <a:rPr lang="kk-KZ" sz="1200" dirty="0">
                <a:latin typeface="Times New Roman" pitchFamily="18" charset="0"/>
                <a:cs typeface="Times New Roman" pitchFamily="18" charset="0"/>
              </a:rPr>
              <a:t>желі </a:t>
            </a:r>
            <a:r>
              <a:rPr lang="kk-KZ" sz="1200" dirty="0" smtClean="0">
                <a:latin typeface="Times New Roman" pitchFamily="18" charset="0"/>
                <a:cs typeface="Times New Roman" pitchFamily="18" charset="0"/>
              </a:rPr>
              <a:t>9-14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12-14,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6-8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 ақпанға </a:t>
            </a:r>
            <a:r>
              <a:rPr lang="ru-RU" altLang="ru-RU" sz="1200" b="1" dirty="0">
                <a:solidFill>
                  <a:srgbClr val="000000"/>
                </a:solidFill>
                <a:latin typeface="Times New Roman" panose="02020603050405020304" pitchFamily="18" charset="0"/>
                <a:cs typeface="Times New Roman" panose="02020603050405020304" pitchFamily="18" charset="0"/>
              </a:rPr>
              <a:t>2024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31 </a:t>
            </a:r>
            <a:r>
              <a:rPr lang="kk-KZ" sz="1200" b="1" dirty="0">
                <a:solidFill>
                  <a:srgbClr val="000000"/>
                </a:solidFill>
                <a:latin typeface="Times New Roman" panose="02020603050405020304" pitchFamily="18" charset="0"/>
                <a:cs typeface="Times New Roman" panose="02020603050405020304" pitchFamily="18" charset="0"/>
              </a:rPr>
              <a:t>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01</a:t>
            </a:r>
            <a:r>
              <a:rPr lang="ru-RU" sz="1200" b="1" dirty="0" smtClean="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бұрқасын</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желі 7-12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10-12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sp>
        <p:nvSpPr>
          <p:cNvPr id="22" name="TextBox 13"/>
          <p:cNvSpPr txBox="1"/>
          <p:nvPr/>
        </p:nvSpPr>
        <p:spPr>
          <a:xfrm>
            <a:off x="4816921" y="3114398"/>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14154" y="213285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a:t>
            </a:r>
            <a:r>
              <a:rPr lang="kk-KZ" altLang="en-US" sz="1200" b="1" dirty="0">
                <a:solidFill>
                  <a:srgbClr val="FF0000"/>
                </a:solidFill>
                <a:latin typeface="Times New Roman" pitchFamily="18" charset="0"/>
                <a:cs typeface="Times New Roman" pitchFamily="18" charset="0"/>
                <a:sym typeface="+mn-ea"/>
              </a:rPr>
              <a:t>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94558202"/>
              </p:ext>
            </p:extLst>
          </p:nvPr>
        </p:nvGraphicFramePr>
        <p:xfrm>
          <a:off x="4923876" y="3809960"/>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25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146</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146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1</a:t>
                      </a:r>
                      <a:r>
                        <a:rPr lang="ru-RU" sz="1000" dirty="0" smtClean="0">
                          <a:latin typeface="Times New Roman" panose="02020603050405020304" pitchFamily="18" charset="0"/>
                          <a:cs typeface="Times New Roman" panose="02020603050405020304" pitchFamily="18" charset="0"/>
                        </a:rPr>
                        <a:t>744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0,</a:t>
                      </a:r>
                      <a:r>
                        <a:rPr lang="ru-RU" sz="1000" dirty="0" smtClean="0">
                          <a:latin typeface="Times New Roman" panose="02020603050405020304" pitchFamily="18" charset="0"/>
                          <a:cs typeface="Times New Roman" panose="02020603050405020304" pitchFamily="18" charset="0"/>
                        </a:rPr>
                        <a:t>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0,05</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1763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4384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Михайлова Е. В</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17633</TotalTime>
  <Words>560</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3337</cp:revision>
  <cp:lastPrinted>2021-07-01T03:56:27Z</cp:lastPrinted>
  <dcterms:created xsi:type="dcterms:W3CDTF">2018-03-27T06:03:00Z</dcterms:created>
  <dcterms:modified xsi:type="dcterms:W3CDTF">2024-01-30T06:56:29Z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