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00" d="100"/>
          <a:sy n="100" d="100"/>
        </p:scale>
        <p:origin x="-2574" y="-4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8216" y="285728"/>
            <a:ext cx="476256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31 </a:t>
            </a:r>
            <a:r>
              <a:rPr lang="kk-KZ" sz="1200" b="1" dirty="0" smtClean="0">
                <a:latin typeface="Times New Roman" pitchFamily="18" charset="0"/>
                <a:cs typeface="Times New Roman" pitchFamily="18" charset="0"/>
              </a:rPr>
              <a:t>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уақыттарда қар жауады. Желдің бағыты оңтүстік-батыстан солтүстік-батысқа ауысады, күші 9-14 м/с. Ауа температурасы түнде 8-10 градус аяз, күндіз 2-4 градус суық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 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31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 ақпан </a:t>
            </a:r>
            <a:r>
              <a:rPr lang="ru-RU" sz="1200" b="1" dirty="0" err="1" smtClean="0">
                <a:solidFill>
                  <a:srgbClr val="000000"/>
                </a:solidFill>
                <a:latin typeface="Times New Roman" pitchFamily="18" charset="0"/>
                <a:cs typeface="Times New Roman" pitchFamily="18" charset="0"/>
              </a:rPr>
              <a:t>сағ</a:t>
            </a:r>
            <a:r>
              <a:rPr lang="ru-RU" sz="1200" b="1" dirty="0" err="1"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9-11 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94314749"/>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0,297</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0,78</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0,182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1,038</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31 </a:t>
            </a:r>
            <a:r>
              <a:rPr lang="kk-KZ" sz="1200" dirty="0" smtClean="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1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16727</TotalTime>
  <Words>525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3952</cp:revision>
  <cp:lastPrinted>2021-07-01T07:38:07Z</cp:lastPrinted>
  <dcterms:created xsi:type="dcterms:W3CDTF">2018-03-27T06:03:00Z</dcterms:created>
  <dcterms:modified xsi:type="dcterms:W3CDTF">2024-01-30T07:10:18Z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