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26" autoAdjust="0"/>
  </p:normalViewPr>
  <p:slideViewPr>
    <p:cSldViewPr showGuides="1">
      <p:cViewPr varScale="1">
        <p:scale>
          <a:sx n="46" d="100"/>
          <a:sy n="46" d="100"/>
        </p:scale>
        <p:origin x="1709"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241479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түнде аздаған қар, сырма. Оңтүстік-батыстан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17-19, күндіз </a:t>
            </a:r>
            <a:r>
              <a:rPr lang="ru-RU" sz="1100" dirty="0">
                <a:latin typeface="Times New Roman" pitchFamily="18" charset="0"/>
                <a:cs typeface="Times New Roman" pitchFamily="18" charset="0"/>
              </a:rPr>
              <a:t>12-14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31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аздаған қар, сырма. Оңтүстік-батыстан</a:t>
            </a:r>
            <a:r>
              <a:rPr lang="kk-KZ" sz="1100" dirty="0"/>
              <a:t> </a:t>
            </a:r>
            <a:r>
              <a:rPr lang="kk-KZ" sz="1100" dirty="0">
                <a:latin typeface="Times New Roman" pitchFamily="18" charset="0"/>
                <a:cs typeface="Times New Roman" pitchFamily="18" charset="0"/>
              </a:rPr>
              <a:t>жел соғады, күші 7-12 м/с. Ауа температурасы </a:t>
            </a:r>
            <a:r>
              <a:rPr lang="kk-KZ" sz="1100">
                <a:latin typeface="Times New Roman" pitchFamily="18" charset="0"/>
                <a:cs typeface="Times New Roman" pitchFamily="18" charset="0"/>
              </a:rPr>
              <a:t>түнде 17-19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a:solidFill>
                  <a:srgbClr val="000000"/>
                </a:solidFill>
                <a:latin typeface="Times New Roman" pitchFamily="18" charset="0"/>
                <a:cs typeface="Times New Roman" pitchFamily="18" charset="0"/>
              </a:rPr>
              <a:t>30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a:t>
            </a:r>
            <a:r>
              <a:rPr lang="kk-KZ" sz="1200">
                <a:solidFill>
                  <a:srgbClr val="000000"/>
                </a:solidFill>
                <a:latin typeface="Times New Roman" pitchFamily="18" charset="0"/>
                <a:cs typeface="Times New Roman" pitchFamily="18" charset="0"/>
              </a:rPr>
              <a:t>, 31</a:t>
            </a:r>
            <a:r>
              <a:rPr lang="kk-KZ" altLang="ru-RU" sz="120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14456</TotalTime>
  <Words>594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4209</cp:revision>
  <cp:lastPrinted>2021-07-01T03:56:27Z</cp:lastPrinted>
  <dcterms:created xsi:type="dcterms:W3CDTF">2018-03-27T06:03:00Z</dcterms:created>
  <dcterms:modified xsi:type="dcterms:W3CDTF">2024-01-29T06:21:34Z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