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0204836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71475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6558280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36988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29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30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жауын-шашын, түннің </a:t>
            </a:r>
            <a:r>
              <a:rPr lang="kk-KZ" sz="1100" dirty="0" smtClean="0">
                <a:latin typeface="Times New Roman" pitchFamily="18" charset="0"/>
                <a:cs typeface="Times New Roman" pitchFamily="18" charset="0"/>
              </a:rPr>
              <a:t>бірінші жартысында қатты жауын-шашын </a:t>
            </a:r>
            <a:r>
              <a:rPr lang="kk-KZ" sz="1100" smtClean="0">
                <a:latin typeface="Times New Roman" pitchFamily="18" charset="0"/>
                <a:cs typeface="Times New Roman" pitchFamily="18" charset="0"/>
              </a:rPr>
              <a:t>(</a:t>
            </a:r>
            <a:r>
              <a:rPr lang="kk-KZ" sz="110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қар) жауады. Кей уақытта тұман түсіп, көктайғақ болады</a:t>
            </a:r>
            <a:r>
              <a:rPr lang="kk-KZ" sz="1100" dirty="0" smtClean="0"/>
              <a:t>.</a:t>
            </a:r>
            <a:r>
              <a:rPr lang="kk-KZ" sz="1100" dirty="0" smtClean="0">
                <a:latin typeface="Times New Roman" pitchFamily="18" charset="0"/>
                <a:cs typeface="Times New Roman" pitchFamily="18" charset="0"/>
              </a:rPr>
              <a:t> Оңтүстік-батыстан солтүстік-батысқа ауысатын жел соғады, күші 8-13, күндіз екпіні 15-20 м/с. Ауа температурасы түнде 1 аяз-1 жылы, күндіз 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31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30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жауын-шашын (жаңбыр, қар)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6-8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428868"/>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13649</TotalTime>
  <Words>612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3116</cp:revision>
  <cp:lastPrinted>2021-07-01T03:56:27Z</cp:lastPrinted>
  <dcterms:created xsi:type="dcterms:W3CDTF">2018-03-27T06:03:00Z</dcterms:created>
  <dcterms:modified xsi:type="dcterms:W3CDTF">2024-01-29T06:18:44Z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