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89786825"/>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29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қаңтар</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44855"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a:solidFill>
                  <a:srgbClr val="000000"/>
                </a:solidFill>
                <a:latin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29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2024 </a:t>
            </a:r>
            <a:r>
              <a:rPr lang="kk-KZ" altLang="ru-RU" sz="1200" b="1" dirty="0">
                <a:solidFill>
                  <a:prstClr val="black"/>
                </a:solidFill>
                <a:latin typeface="Times New Roman" panose="02020603050405020304" pitchFamily="18" charset="0"/>
                <a:cs typeface="Times New Roman" panose="02020603050405020304" pitchFamily="18" charset="0"/>
              </a:rPr>
              <a:t>ж. сағ. 21-ден </a:t>
            </a:r>
            <a:r>
              <a:rPr lang="kk-KZ" altLang="ru-RU" sz="1200" b="1" dirty="0" smtClean="0">
                <a:solidFill>
                  <a:prstClr val="black"/>
                </a:solidFill>
                <a:latin typeface="Times New Roman" panose="02020603050405020304" pitchFamily="18" charset="0"/>
                <a:cs typeface="Times New Roman" panose="02020603050405020304" pitchFamily="18" charset="0"/>
              </a:rPr>
              <a:t>30 </a:t>
            </a:r>
            <a:r>
              <a:rPr lang="kk-KZ" altLang="ru-RU" sz="1200" b="1" dirty="0">
                <a:solidFill>
                  <a:prstClr val="black"/>
                </a:solidFill>
                <a:latin typeface="Times New Roman" panose="02020603050405020304" pitchFamily="18" charset="0"/>
                <a:cs typeface="Times New Roman" panose="02020603050405020304" pitchFamily="18" charset="0"/>
              </a:rPr>
              <a:t>қантар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21 дейін</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ru-RU" sz="1200" dirty="0" err="1"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Тұман</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a:t>
            </a:r>
            <a:r>
              <a:rPr lang="kk-KZ" sz="1200" dirty="0" smtClean="0">
                <a:solidFill>
                  <a:prstClr val="black"/>
                </a:solidFill>
                <a:latin typeface="Times New Roman" panose="02020603050405020304" pitchFamily="18" charset="0"/>
                <a:cs typeface="Times New Roman" panose="02020603050405020304" pitchFamily="18" charset="0"/>
              </a:rPr>
              <a:t>түстік-батыстан</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18-20,</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lvl="0" algn="just"/>
            <a:endParaRPr lang="ru-RU"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31 </a:t>
            </a:r>
            <a:r>
              <a:rPr lang="kk-KZ" sz="1200" b="1" dirty="0">
                <a:solidFill>
                  <a:prstClr val="black"/>
                </a:solidFill>
                <a:latin typeface="Times New Roman" panose="02020603050405020304" pitchFamily="18" charset="0"/>
                <a:cs typeface="Times New Roman" panose="02020603050405020304" pitchFamily="18" charset="0"/>
              </a:rPr>
              <a:t>қантарға </a:t>
            </a:r>
            <a:endParaRPr lang="kk-KZ" sz="1200" b="1" kern="1400" dirty="0" smtClean="0">
              <a:solidFill>
                <a:srgbClr val="000000"/>
              </a:solidFill>
              <a:latin typeface="Times New Roman" panose="02020603050405020304" pitchFamily="18" charset="0"/>
              <a:ea typeface="Times New Roman" panose="02020603050405020304" pitchFamily="18" charset="0"/>
            </a:endParaRPr>
          </a:p>
          <a:p>
            <a:pPr lvl="0" algn="ctr"/>
            <a:r>
              <a:rPr lang="kk-KZ" sz="1200" b="1"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30 </a:t>
            </a:r>
            <a:r>
              <a:rPr lang="kk-KZ" sz="1200" b="1" dirty="0" smtClean="0">
                <a:solidFill>
                  <a:prstClr val="black"/>
                </a:solidFill>
                <a:latin typeface="Times New Roman" panose="02020603050405020304" pitchFamily="18" charset="0"/>
                <a:cs typeface="Times New Roman" panose="02020603050405020304" pitchFamily="18" charset="0"/>
              </a:rPr>
              <a:t>қантар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31 </a:t>
            </a:r>
            <a:r>
              <a:rPr lang="ru-RU" sz="1200" b="1" dirty="0" err="1">
                <a:solidFill>
                  <a:prstClr val="black"/>
                </a:solidFill>
                <a:latin typeface="Times New Roman" panose="02020603050405020304" pitchFamily="18" charset="0"/>
                <a:cs typeface="Times New Roman" panose="02020603050405020304" pitchFamily="18" charset="0"/>
              </a:rPr>
              <a:t>қантар</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09-ға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ru-RU" sz="1200" dirty="0" err="1" smtClean="0">
                <a:solidFill>
                  <a:prstClr val="black"/>
                </a:solidFill>
                <a:latin typeface="Times New Roman" panose="02020603050405020304" pitchFamily="18" charset="0"/>
                <a:cs typeface="Times New Roman" panose="02020603050405020304" pitchFamily="18" charset="0"/>
              </a:rPr>
              <a:t>қар</a:t>
            </a:r>
            <a:r>
              <a:rPr lang="kk-KZ"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Оңтүстіктен</a:t>
            </a:r>
            <a:r>
              <a:rPr lang="kk-KZ" sz="1200" dirty="0" smtClean="0">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1400" dirty="0">
                <a:solidFill>
                  <a:srgbClr val="000000"/>
                </a:solidFill>
                <a:latin typeface="Times New Roman" panose="02020603050405020304" pitchFamily="18" charset="0"/>
                <a:ea typeface="Times New Roman" panose="02020603050405020304" pitchFamily="18" charset="0"/>
              </a:rPr>
              <a:t>күші </a:t>
            </a:r>
            <a:r>
              <a:rPr lang="kk-KZ" sz="1200" kern="1400" dirty="0" smtClean="0">
                <a:solidFill>
                  <a:srgbClr val="000000"/>
                </a:solidFill>
                <a:latin typeface="Times New Roman" panose="02020603050405020304" pitchFamily="18" charset="0"/>
                <a:ea typeface="Times New Roman" panose="02020603050405020304" pitchFamily="18" charset="0"/>
              </a:rPr>
              <a:t>9-14 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16-18 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69164487"/>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1811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2</a:t>
            </a:r>
            <a:r>
              <a:rPr lang="ru-RU" altLang="ru-RU" sz="1200" b="1" dirty="0" smtClean="0">
                <a:latin typeface="Times New Roman" panose="02020603050405020304" pitchFamily="18" charset="0"/>
                <a:cs typeface="Times New Roman" panose="02020603050405020304" pitchFamily="18" charset="0"/>
              </a:rPr>
              <a:t>8</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30 </a:t>
            </a:r>
            <a:r>
              <a:rPr lang="kk-KZ" sz="1200" dirty="0" smtClean="0">
                <a:solidFill>
                  <a:prstClr val="black"/>
                </a:solidFill>
                <a:latin typeface="Times New Roman" panose="02020603050405020304" pitchFamily="18" charset="0"/>
                <a:cs typeface="Times New Roman" panose="02020603050405020304" pitchFamily="18" charset="0"/>
              </a:rPr>
              <a:t>қантар</a:t>
            </a:r>
            <a:r>
              <a:rPr lang="kk-KZ" sz="1200" dirty="0">
                <a:solidFill>
                  <a:prstClr val="black"/>
                </a:solidFill>
                <a:latin typeface="Times New Roman" panose="02020603050405020304" pitchFamily="18" charset="0"/>
                <a:cs typeface="Times New Roman" panose="02020603050405020304" pitchFamily="18" charset="0"/>
              </a:rPr>
              <a:t>, түнде </a:t>
            </a:r>
            <a:r>
              <a:rPr lang="kk-KZ" sz="1200" dirty="0" smtClean="0">
                <a:solidFill>
                  <a:prstClr val="black"/>
                </a:solidFill>
                <a:latin typeface="Times New Roman" panose="02020603050405020304" pitchFamily="18" charset="0"/>
                <a:cs typeface="Times New Roman" panose="02020603050405020304" pitchFamily="18" charset="0"/>
              </a:rPr>
              <a:t>31 </a:t>
            </a:r>
            <a:r>
              <a:rPr lang="kk-KZ" sz="1200" dirty="0" smtClean="0">
                <a:solidFill>
                  <a:prstClr val="black"/>
                </a:solidFill>
                <a:latin typeface="Times New Roman" panose="02020603050405020304" pitchFamily="18" charset="0"/>
                <a:cs typeface="Times New Roman" panose="02020603050405020304" pitchFamily="18" charset="0"/>
              </a:rPr>
              <a:t>қантар </a:t>
            </a:r>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19135</TotalTime>
  <Words>575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3535</cp:revision>
  <cp:lastPrinted>2021-07-01T07:38:07Z</cp:lastPrinted>
  <dcterms:created xsi:type="dcterms:W3CDTF">2018-03-27T06:03:00Z</dcterms:created>
  <dcterms:modified xsi:type="dcterms:W3CDTF">2024-01-29T06:46:39Z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