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9692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a:t>
            </a:r>
            <a:r>
              <a:rPr lang="kk-KZ" altLang="ru-RU" sz="1200" b="1" dirty="0">
                <a:solidFill>
                  <a:prstClr val="black"/>
                </a:solidFill>
                <a:latin typeface="Times New Roman" pitchFamily="18" charset="0"/>
                <a:cs typeface="Times New Roman" pitchFamily="18" charset="0"/>
              </a:rPr>
              <a:t>9</a:t>
            </a:r>
            <a:r>
              <a:rPr lang="kk-KZ" altLang="ru-RU" sz="1200" b="1" dirty="0" smtClean="0">
                <a:solidFill>
                  <a:prstClr val="black"/>
                </a:solidFill>
                <a:latin typeface="Times New Roman" pitchFamily="18" charset="0"/>
                <a:cs typeface="Times New Roman" pitchFamily="18" charset="0"/>
              </a:rPr>
              <a:t>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Солтүстік-батыстан соғатын жел оңтүстік-шығысқа ауысады, күші 1-6 м/с. Ауа температурасы түнде 18-20°, күндіз 10-12° 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1-6 м/с. Ауа температурасы 16-18°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368544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18390</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3175</cp:revision>
  <cp:lastPrinted>2021-07-01T03:56:27Z</cp:lastPrinted>
  <dcterms:created xsi:type="dcterms:W3CDTF">2018-03-27T06:03:00Z</dcterms:created>
  <dcterms:modified xsi:type="dcterms:W3CDTF">2024-01-29T08:33:54Z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