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25" d="100"/>
          <a:sy n="125" d="100"/>
        </p:scale>
        <p:origin x="-1650"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154443707"/>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597384682"/>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,026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286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,0185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0,057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,375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29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30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ға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Көшпелі </a:t>
            </a:r>
            <a:r>
              <a:rPr lang="kk-KZ" sz="1200" kern="1400" dirty="0">
                <a:solidFill>
                  <a:srgbClr val="000000"/>
                </a:solidFill>
                <a:latin typeface="Times New Roman"/>
                <a:ea typeface="Times New Roman"/>
              </a:rPr>
              <a:t>бұлтты, жауын-шашынсыз. </a:t>
            </a:r>
            <a:r>
              <a:rPr lang="kk-KZ" sz="1200" kern="1400" dirty="0" smtClean="0">
                <a:solidFill>
                  <a:srgbClr val="000000"/>
                </a:solidFill>
                <a:latin typeface="Times New Roman"/>
                <a:ea typeface="Times New Roman"/>
              </a:rPr>
              <a:t>Солтүстік, солтүстік-батыстан </a:t>
            </a:r>
            <a:r>
              <a:rPr lang="kk-KZ" sz="1200" kern="1400" dirty="0">
                <a:solidFill>
                  <a:srgbClr val="000000"/>
                </a:solidFill>
                <a:latin typeface="Times New Roman"/>
                <a:ea typeface="Times New Roman"/>
              </a:rPr>
              <a:t>жел соғады күші 5-10 </a:t>
            </a:r>
            <a:r>
              <a:rPr lang="kk-KZ" sz="1200" kern="1400" dirty="0" smtClean="0">
                <a:solidFill>
                  <a:srgbClr val="000000"/>
                </a:solidFill>
                <a:latin typeface="Times New Roman"/>
                <a:ea typeface="Times New Roman"/>
              </a:rPr>
              <a:t>м/с. </a:t>
            </a:r>
            <a:r>
              <a:rPr lang="kk-KZ" sz="1200" kern="1400" dirty="0">
                <a:solidFill>
                  <a:srgbClr val="000000"/>
                </a:solidFill>
                <a:latin typeface="Times New Roman"/>
                <a:ea typeface="Times New Roman"/>
              </a:rPr>
              <a:t>Ауа температурасы түнде </a:t>
            </a:r>
            <a:r>
              <a:rPr lang="kk-KZ" sz="1200" kern="1400" dirty="0" smtClean="0">
                <a:solidFill>
                  <a:srgbClr val="000000"/>
                </a:solidFill>
                <a:latin typeface="Times New Roman"/>
                <a:ea typeface="Times New Roman"/>
              </a:rPr>
              <a:t>11-13,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3-5 </a:t>
            </a:r>
            <a:r>
              <a:rPr lang="kk-KZ" sz="1200" kern="1400" dirty="0">
                <a:solidFill>
                  <a:srgbClr val="000000"/>
                </a:solidFill>
                <a:latin typeface="Times New Roman"/>
                <a:ea typeface="Times New Roman"/>
              </a:rPr>
              <a:t>аяз</a:t>
            </a:r>
            <a:r>
              <a:rPr lang="kk-KZ" altLang="ru-RU" sz="1200" dirty="0" smtClean="0">
                <a:solidFill>
                  <a:srgbClr val="000000"/>
                </a:solidFill>
                <a:latin typeface="Times New Roman" pitchFamily="18" charset="0"/>
                <a:cs typeface="Times New Roman" pitchFamily="18" charset="0"/>
              </a:rPr>
              <a:t>.</a:t>
            </a:r>
            <a:endParaRPr lang="kk-KZ" altLang="ru-RU" sz="1200" dirty="0">
              <a:solidFill>
                <a:srgbClr val="000000"/>
              </a:solidFill>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kk-KZ" altLang="ru-RU" sz="1200" b="1" dirty="0">
                <a:latin typeface="Times New Roman" pitchFamily="18" charset="0"/>
                <a:cs typeface="Times New Roman" pitchFamily="18" charset="0"/>
              </a:rPr>
              <a:t>қаңтар</a:t>
            </a:r>
          </a:p>
          <a:p>
            <a:pPr algn="ctr"/>
            <a:r>
              <a:rPr lang="kk-KZ" altLang="ru-RU" sz="1200" b="1" dirty="0" smtClean="0">
                <a:latin typeface="Times New Roman" pitchFamily="18" charset="0"/>
                <a:cs typeface="Times New Roman" pitchFamily="18" charset="0"/>
              </a:rPr>
              <a:t>30</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a:t>
            </a:r>
            <a:r>
              <a:rPr lang="kk-KZ" altLang="ru-RU" sz="1200" dirty="0" smtClean="0">
                <a:solidFill>
                  <a:srgbClr val="000000"/>
                </a:solidFill>
                <a:latin typeface="Times New Roman" pitchFamily="18" charset="0"/>
                <a:cs typeface="Times New Roman" pitchFamily="18" charset="0"/>
              </a:rPr>
              <a:t>жауын-шашынсыз. </a:t>
            </a:r>
            <a:r>
              <a:rPr lang="kk-KZ" altLang="ru-RU" sz="1200" dirty="0" smtClean="0">
                <a:solidFill>
                  <a:srgbClr val="000000"/>
                </a:solidFill>
                <a:latin typeface="Times New Roman" pitchFamily="18" charset="0"/>
                <a:cs typeface="Times New Roman" pitchFamily="18" charset="0"/>
              </a:rPr>
              <a:t>Солтүстік-батыстан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5-10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12-14 </a:t>
            </a:r>
            <a:r>
              <a:rPr lang="kk-KZ" altLang="ru-RU" sz="1200" dirty="0">
                <a:solidFill>
                  <a:srgbClr val="000000"/>
                </a:solidFill>
                <a:latin typeface="Times New Roman" pitchFamily="18" charset="0"/>
                <a:cs typeface="Times New Roman" pitchFamily="18" charset="0"/>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38097"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ыдырауына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19225</TotalTime>
  <Words>580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3418</cp:revision>
  <cp:lastPrinted>2023-02-06T06:57:51Z</cp:lastPrinted>
  <dcterms:created xsi:type="dcterms:W3CDTF">2018-03-27T06:03:00Z</dcterms:created>
  <dcterms:modified xsi:type="dcterms:W3CDTF">2024-01-29T07:30:22Z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