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varScale="1">
        <p:scale>
          <a:sx n="115" d="100"/>
          <a:sy n="115" d="100"/>
        </p:scale>
        <p:origin x="-211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қаңтар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48216" y="285728"/>
            <a:ext cx="4762568"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30</a:t>
            </a:r>
            <a:r>
              <a:rPr lang="kk-KZ"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қаңтарда </a:t>
            </a:r>
            <a:r>
              <a:rPr lang="kk-KZ" altLang="ru-RU" sz="1200" b="1" dirty="0" smtClean="0">
                <a:latin typeface="Times New Roman" pitchFamily="18" charset="0"/>
                <a:cs typeface="Times New Roman" pitchFamily="18" charset="0"/>
              </a:rPr>
              <a:t>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29</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қаңтардан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30</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қаңтар</a:t>
            </a:r>
            <a:r>
              <a:rPr lang="kk-KZ" sz="1200" b="1" dirty="0" smtClean="0">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 қар жауады. Таңертең тұман түседі. Желдің бағыты солтүстік-шығыстан оңтүстік-батысқа ауысады,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21-23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суық болады.</a:t>
            </a:r>
            <a:endParaRPr lang="kk-KZ" sz="1200" b="1" dirty="0" smtClean="0">
              <a:solidFill>
                <a:srgbClr val="000000"/>
              </a:solidFill>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31 </a:t>
            </a:r>
            <a:r>
              <a:rPr lang="kk-KZ" sz="1200" b="1" dirty="0" smtClean="0">
                <a:solidFill>
                  <a:srgbClr val="000000"/>
                </a:solidFill>
                <a:latin typeface="Times New Roman" pitchFamily="18" charset="0"/>
                <a:cs typeface="Times New Roman" pitchFamily="18" charset="0"/>
              </a:rPr>
              <a:t>қаңтарда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30</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қаңтар</a:t>
            </a:r>
            <a:r>
              <a:rPr lang="kk-KZ" sz="1200" b="1" dirty="0" smtClean="0">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31</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қар жауады. Желдің бағыты оңтүстік-батыстан солтүстік-батысқа ауысады,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9-14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аяз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850266557"/>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1456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0,886</a:t>
                      </a:r>
                      <a:endParaRPr lang="en-US"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0,205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9" y="3500438"/>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9</a:t>
            </a:r>
            <a:r>
              <a:rPr lang="ru-RU"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7863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30</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қаңтарда, </a:t>
            </a:r>
            <a:r>
              <a:rPr lang="kk-KZ" sz="1200" dirty="0" smtClean="0">
                <a:solidFill>
                  <a:schemeClr val="tx1"/>
                </a:solidFill>
                <a:latin typeface="Times New Roman" panose="02020603050405020304" pitchFamily="18" charset="0"/>
                <a:cs typeface="Times New Roman" panose="02020603050405020304" pitchFamily="18" charset="0"/>
              </a:rPr>
              <a:t>31</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қантар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төмен</a:t>
            </a:r>
            <a:r>
              <a:rPr lang="kk-KZ" sz="1200" dirty="0" smtClean="0">
                <a:solidFill>
                  <a:srgbClr val="000000"/>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Закария Г.Е.</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16717</TotalTime>
  <Words>531</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3946</cp:revision>
  <cp:lastPrinted>2021-07-01T07:38:07Z</cp:lastPrinted>
  <dcterms:created xsi:type="dcterms:W3CDTF">2018-03-27T06:03:00Z</dcterms:created>
  <dcterms:modified xsi:type="dcterms:W3CDTF">2024-01-29T06:42:31Z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