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18396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қаңтар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30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a:t>
            </a:r>
            <a:r>
              <a:rPr lang="kk-KZ" sz="14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a:t>
            </a:r>
            <a:r>
              <a:rPr lang="kk-KZ" sz="1200" dirty="0" smtClean="0">
                <a:solidFill>
                  <a:prstClr val="black"/>
                </a:solidFill>
                <a:latin typeface="Times New Roman" pitchFamily="18" charset="0"/>
                <a:cs typeface="Times New Roman" pitchFamily="18" charset="0"/>
              </a:rPr>
              <a:t>олтүстік-батыстан </a:t>
            </a:r>
            <a:r>
              <a:rPr lang="kk-KZ" sz="1200" dirty="0" smtClean="0">
                <a:solidFill>
                  <a:prstClr val="black"/>
                </a:solidFill>
                <a:latin typeface="Times New Roman" pitchFamily="18" charset="0"/>
                <a:cs typeface="Times New Roman" pitchFamily="18" charset="0"/>
              </a:rPr>
              <a:t>соғатын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ңтүстік-шығысқа </a:t>
            </a:r>
            <a:r>
              <a:rPr lang="kk-KZ" sz="1200" dirty="0" smtClean="0">
                <a:solidFill>
                  <a:prstClr val="black"/>
                </a:solidFill>
                <a:latin typeface="Times New Roman" pitchFamily="18" charset="0"/>
                <a:cs typeface="Times New Roman" pitchFamily="18" charset="0"/>
              </a:rPr>
              <a:t>ауысады, күші 1-6 м/с. 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smtClean="0">
                <a:solidFill>
                  <a:prstClr val="black"/>
                </a:solidFill>
                <a:latin typeface="Times New Roman" pitchFamily="18" charset="0"/>
                <a:cs typeface="Times New Roman" pitchFamily="18" charset="0"/>
              </a:rPr>
              <a:t>күндіз 10-12° аяз болады.</a:t>
            </a:r>
            <a:endParaRPr lang="ru-RU" altLang="ru-RU" sz="1200" b="1" dirty="0" smtClean="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30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en-US" sz="1200" b="1" dirty="0" smtClean="0">
                <a:latin typeface="Times New Roman" panose="02020603050405020304" pitchFamily="18" charset="0"/>
                <a:cs typeface="Times New Roman" panose="02020603050405020304" pitchFamily="18" charset="0"/>
              </a:rPr>
              <a:t>3</a:t>
            </a:r>
            <a:r>
              <a:rPr lang="kk-KZ" sz="1200" b="1" dirty="0" smtClean="0">
                <a:latin typeface="Times New Roman" panose="02020603050405020304" pitchFamily="18" charset="0"/>
                <a:cs typeface="Times New Roman" panose="02020603050405020304" pitchFamily="18" charset="0"/>
              </a:rPr>
              <a:t>1 қаңтар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Жел </a:t>
            </a:r>
            <a:r>
              <a:rPr lang="kk-KZ" sz="1200" dirty="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1" y="230110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smtClean="0">
                <a:solidFill>
                  <a:prstClr val="black"/>
                </a:solidFill>
                <a:latin typeface="Times New Roman" panose="02020603050405020304" pitchFamily="18" charset="0"/>
                <a:cs typeface="Times New Roman" panose="02020603050405020304" pitchFamily="18" charset="0"/>
              </a:rPr>
              <a:t>қаңтарда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128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66159414"/>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20778</TotalTime>
  <Words>611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3357</cp:revision>
  <cp:lastPrinted>2021-07-01T03:56:27Z</cp:lastPrinted>
  <dcterms:created xsi:type="dcterms:W3CDTF">2018-03-27T06:03:00Z</dcterms:created>
  <dcterms:modified xsi:type="dcterms:W3CDTF">2024-01-29T08:33:36Z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