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34357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шығыс желі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30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31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5820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a:t>
                      </a:r>
                      <a:r>
                        <a:rPr lang="ru-RU" sz="1000" dirty="0" smtClean="0">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r>
                        <a:rPr lang="ru-RU" sz="1000" dirty="0" smtClean="0">
                          <a:latin typeface="Times New Roman" panose="02020603050405020304" pitchFamily="18" charset="0"/>
                          <a:cs typeface="Times New Roman" panose="02020603050405020304" pitchFamily="18" charset="0"/>
                        </a:rPr>
                        <a:t>3</a:t>
                      </a:r>
                      <a:r>
                        <a:rPr lang="en-US" sz="1000" dirty="0" smtClean="0">
                          <a:latin typeface="Times New Roman" panose="02020603050405020304" pitchFamily="18" charset="0"/>
                          <a:cs typeface="Times New Roman" panose="02020603050405020304" pitchFamily="18" charset="0"/>
                        </a:rPr>
                        <a:t>9</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17659</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2021-07-01T03:56:27Z</cp:lastPrinted>
  <dcterms:created xsi:type="dcterms:W3CDTF">2018-03-27T06:03:00Z</dcterms:created>
  <dcterms:modified xsi:type="dcterms:W3CDTF">2024-01-29T06:38:02Z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