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85634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соғатын жел оңтүстік-шығысқа ауысады,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18-20°,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16-18°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145612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18476</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3240</cp:revision>
  <cp:lastPrinted>2021-07-01T03:56:27Z</cp:lastPrinted>
  <dcterms:created xsi:type="dcterms:W3CDTF">2018-03-27T06:03:00Z</dcterms:created>
  <dcterms:modified xsi:type="dcterms:W3CDTF">2024-01-29T08:31:39Z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