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830" autoAdjust="0"/>
  </p:normalViewPr>
  <p:slideViewPr>
    <p:cSldViewPr showGuides="1">
      <p:cViewPr>
        <p:scale>
          <a:sx n="100" d="100"/>
          <a:sy n="100" d="100"/>
        </p:scale>
        <p:origin x="-3168" y="-2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26094274"/>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29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52827100"/>
              </p:ext>
            </p:extLst>
          </p:nvPr>
        </p:nvGraphicFramePr>
        <p:xfrm>
          <a:off x="5328914" y="3907132"/>
          <a:ext cx="4378995" cy="2539530"/>
        </p:xfrm>
        <a:graphic>
          <a:graphicData uri="http://schemas.openxmlformats.org/drawingml/2006/table">
            <a:tbl>
              <a:tblPr firstRow="1" bandRow="1">
                <a:tableStyleId>{5C22544A-7EE6-4342-B048-85BDC9FD1C3A}</a:tableStyleId>
              </a:tblPr>
              <a:tblGrid>
                <a:gridCol w="1784326">
                  <a:extLst>
                    <a:ext uri="{9D8B030D-6E8A-4147-A177-3AD203B41FA5}">
                      <a16:colId xmlns:a16="http://schemas.microsoft.com/office/drawing/2014/main" val="3583770891"/>
                    </a:ext>
                  </a:extLst>
                </a:gridCol>
                <a:gridCol w="1368152">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62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3136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0.627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1.358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260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0.651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08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69"/>
            <a:ext cx="4737003"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30</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қаңтарға</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30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kern="1400" dirty="0">
                <a:solidFill>
                  <a:srgbClr val="000000"/>
                </a:solidFill>
                <a:latin typeface="Times New Roman" panose="02020603050405020304" pitchFamily="18" charset="0"/>
              </a:rPr>
              <a:t>. Оңтүстік-батыстан жел соғады, күші 5-10 м/с. Ауа температурасы түнде 19-21, күндіз 12-14 аяз. </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31 қаңтарға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30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31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Көшпелі бұлтты</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аздаған</a:t>
            </a:r>
            <a:r>
              <a:rPr lang="kk-KZ" sz="1100" kern="1400" dirty="0">
                <a:solidFill>
                  <a:srgbClr val="000000"/>
                </a:solidFill>
                <a:latin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қар</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rPr>
              <a:t>Оңтүстік-шығыстан жел соғады, күші 5-10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18-20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4996115" y="1962203"/>
            <a:ext cx="4701348"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30 қаңтард</a:t>
            </a:r>
            <a:r>
              <a:rPr lang="kk-KZ" sz="1100" dirty="0">
                <a:solidFill>
                  <a:schemeClr val="tx1"/>
                </a:solidFill>
                <a:latin typeface="Times New Roman" panose="02020603050405020304" pitchFamily="18" charset="0"/>
                <a:cs typeface="Times New Roman" panose="02020603050405020304" pitchFamily="18" charset="0"/>
              </a:rPr>
              <a:t>а</a:t>
            </a:r>
            <a:r>
              <a:rPr lang="ru-RU" sz="1100" dirty="0">
                <a:solidFill>
                  <a:schemeClr val="tx1"/>
                </a:solidFill>
                <a:latin typeface="Times New Roman" panose="02020603050405020304" pitchFamily="18" charset="0"/>
                <a:cs typeface="Times New Roman" panose="02020603050405020304" pitchFamily="18" charset="0"/>
              </a:rPr>
              <a:t>, түнде 31 қаңтарда метеорологиялық жағдайлар қала атмосферасында ластаушы заттардың </a:t>
            </a:r>
            <a:r>
              <a:rPr lang="ru-RU" sz="1100" b="1" dirty="0">
                <a:solidFill>
                  <a:schemeClr val="tx1"/>
                </a:solidFill>
                <a:latin typeface="Times New Roman" panose="02020603050405020304" pitchFamily="18" charset="0"/>
                <a:cs typeface="Times New Roman" panose="02020603050405020304" pitchFamily="18" charset="0"/>
              </a:rPr>
              <a:t>сейілуіне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F8C71DF1-0224-442D-A1EB-70F6C24351C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Бактыбай М.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27006</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4639</cp:revision>
  <cp:lastPrinted>2023-01-16T10:13:34Z</cp:lastPrinted>
  <dcterms:created xsi:type="dcterms:W3CDTF">2018-03-27T06:03:00Z</dcterms:created>
  <dcterms:modified xsi:type="dcterms:W3CDTF">2024-01-29T05:01:45Z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