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23653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16613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осадков, на дорогах гололедица.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23828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3163</cp:revision>
  <cp:lastPrinted>2021-10-15T03:50:29Z</cp:lastPrinted>
  <dcterms:created xsi:type="dcterms:W3CDTF">2018-03-27T06:03:00Z</dcterms:created>
  <dcterms:modified xsi:type="dcterms:W3CDTF">2024-01-29T06:33:07Z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