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542068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58335243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в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первой половине ночи сильные осадки (дождь, снег). Временами туман, гололед. Ветер юго-западный с переходом на северо-западный 8-13, днем порывы 15-20 м/с. Температура воздуха ночью 1 мороза-1 тепла, днем 2-4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осадки, туман,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214555"/>
            <a:ext cx="468663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9" y="3071810"/>
            <a:ext cx="4714908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13468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2980</cp:revision>
  <cp:lastPrinted>2021-07-01T03:56:27Z</cp:lastPrinted>
  <dcterms:created xsi:type="dcterms:W3CDTF">2018-03-27T06:03:00Z</dcterms:created>
  <dcterms:modified xsi:type="dcterms:W3CDTF">2024-01-29T06:19:35Z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