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10" d="100"/>
          <a:sy n="110" d="100"/>
        </p:scale>
        <p:origin x="-2875" y="-11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830415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29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поземок. Ветер юго-западный 9-14 м/с. Температура воздуха ночью 17-19, днем 12-14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небольшой снег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поземок.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17-19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15562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4379</cp:revision>
  <cp:lastPrinted>2021-07-01T03:56:27Z</cp:lastPrinted>
  <dcterms:created xsi:type="dcterms:W3CDTF">2018-03-27T06:03:00Z</dcterms:created>
  <dcterms:modified xsi:type="dcterms:W3CDTF">2024-01-29T06:21:37Z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