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C32AE3-15E1-4767-AC0F-F2AD71A908C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4862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EB82D-C969-45AF-BE0B-E28487B1CC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A38A3-59BF-4AC5-B3B0-CF1A401A60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4C6C3-389C-45D5-9F8D-F3DD71FA7A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03883-1BA9-4268-A7F9-C9F7595BB6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1FEF7-E5B1-4C43-BE4E-36CF11337B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B43C4-EBA0-4191-82B3-5382ED779E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692BC-CE14-4FED-B343-5A8A6D0BE3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33E94-5B14-4046-9452-024071FE94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31F8E-1049-43BB-AA14-5C4F1ED79F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E38A6-02C1-4FA9-9B91-5FBE285293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87135-3FB0-494A-B31A-0E9AF696BC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95949F2-4C95-4D95-945B-4B831E4F8E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98425"/>
            <a:ext cx="4816475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января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Облачно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временами </a:t>
            </a:r>
            <a:r>
              <a:rPr lang="ru-RU" dirty="0">
                <a:solidFill>
                  <a:schemeClr val="tx1"/>
                </a:solidFill>
              </a:rPr>
              <a:t>осадки (преимущественно снег), </a:t>
            </a:r>
            <a:r>
              <a:rPr lang="ru-RU" dirty="0" smtClean="0">
                <a:solidFill>
                  <a:schemeClr val="tx1"/>
                </a:solidFill>
              </a:rPr>
              <a:t>туман, на дорогах гололедица. Ветер северо-восточный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5-7 </a:t>
            </a:r>
            <a:r>
              <a:rPr lang="ru-RU" dirty="0">
                <a:solidFill>
                  <a:schemeClr val="tx1"/>
                </a:solidFill>
              </a:rPr>
              <a:t>мороза, днем </a:t>
            </a:r>
            <a:r>
              <a:rPr lang="ru-RU" dirty="0" smtClean="0">
                <a:solidFill>
                  <a:schemeClr val="tx1"/>
                </a:solidFill>
              </a:rPr>
              <a:t>около 0 градусов.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Облачно, </a:t>
            </a:r>
            <a:r>
              <a:rPr lang="ru-RU" dirty="0">
                <a:solidFill>
                  <a:schemeClr val="tx1"/>
                </a:solidFill>
              </a:rPr>
              <a:t>временами снег, туман, гололед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0-5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5-7 </a:t>
            </a:r>
            <a:r>
              <a:rPr lang="ru-RU" dirty="0" smtClean="0">
                <a:solidFill>
                  <a:schemeClr val="tx1"/>
                </a:solidFill>
              </a:rPr>
              <a:t>мороза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8875" y="1960473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30 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31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947906"/>
              </p:ext>
            </p:extLst>
          </p:nvPr>
        </p:nvGraphicFramePr>
        <p:xfrm>
          <a:off x="4967288" y="4003675"/>
          <a:ext cx="4684712" cy="2233637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2589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2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7818" y="3062287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18413</TotalTime>
  <Words>781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4215</cp:revision>
  <cp:lastPrinted>2021-07-01T09:11:30Z</cp:lastPrinted>
  <dcterms:created xsi:type="dcterms:W3CDTF">2018-03-27T06:03:00Z</dcterms:created>
  <dcterms:modified xsi:type="dcterms:W3CDTF">2024-01-29T06:41:20Z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