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9166669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Облачно, днем снег.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восточный 5-10 м/с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15-17,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7-9 мороза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Облачно, снег.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29 января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3694264"/>
              </p:ext>
            </p:extLst>
          </p:nvPr>
        </p:nvGraphicFramePr>
        <p:xfrm>
          <a:off x="5088335" y="3999990"/>
          <a:ext cx="4716137" cy="13534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Михайлова Е.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18062</TotalTime>
  <Words>585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3278</cp:revision>
  <cp:lastPrinted>2021-07-01T03:56:27Z</cp:lastPrinted>
  <dcterms:created xsi:type="dcterms:W3CDTF">2018-03-27T06:03:00Z</dcterms:created>
  <dcterms:modified xsi:type="dcterms:W3CDTF">2024-01-29T06:37:55Z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