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6253327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29 января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юго-восточный, восточный 2-7 м/с. Температура воздуха ночью 20-22, днем 10-12 мороза.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января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30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31 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Облачно, снег.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2-7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10-12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8131105"/>
              </p:ext>
            </p:extLst>
          </p:nvPr>
        </p:nvGraphicFramePr>
        <p:xfrm>
          <a:off x="4953000" y="4149080"/>
          <a:ext cx="4643470" cy="22514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Михайлова Е. В./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17608</TotalTime>
  <Words>607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3277</cp:revision>
  <cp:lastPrinted>2021-07-01T03:56:27Z</cp:lastPrinted>
  <dcterms:created xsi:type="dcterms:W3CDTF">2018-03-27T06:03:00Z</dcterms:created>
  <dcterms:modified xsi:type="dcterms:W3CDTF">2024-01-29T06:38:04Z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