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768318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7798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29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28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29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аздаған қар жауады. Жел 2-7 м/с. Ауа температурасы түнде 16-18, күндіз 8-10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30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29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30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аздаған қар жауады. </a:t>
            </a:r>
            <a:r>
              <a:rPr lang="ru-RU" sz="1400" dirty="0" err="1">
                <a:solidFill>
                  <a:prstClr val="black"/>
                </a:solidFill>
                <a:latin typeface="Times New Roman" pitchFamily="18" charset="0"/>
                <a:cs typeface="Times New Roman" pitchFamily="18" charset="0"/>
              </a:rPr>
              <a:t>Жел</a:t>
            </a:r>
            <a:r>
              <a:rPr lang="ru-RU" sz="1400" dirty="0">
                <a:solidFill>
                  <a:prstClr val="black"/>
                </a:solidFill>
                <a:latin typeface="Times New Roman" pitchFamily="18" charset="0"/>
                <a:cs typeface="Times New Roman" pitchFamily="18" charset="0"/>
              </a:rPr>
              <a:t> 2-7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13-15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just"/>
            <a:endParaRPr lang="kk-KZ" sz="1400" dirty="0">
              <a:solidFill>
                <a:prstClr val="black"/>
              </a:solidFill>
              <a:latin typeface="Times New Roman" pitchFamily="18" charset="0"/>
              <a:cs typeface="Times New Roman"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97821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15966</TotalTime>
  <Words>557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2982</cp:revision>
  <cp:lastPrinted>2021-07-01T07:38:07Z</cp:lastPrinted>
  <dcterms:created xsi:type="dcterms:W3CDTF">2018-03-27T06:03:00Z</dcterms:created>
  <dcterms:modified xsi:type="dcterms:W3CDTF">2024-01-28T06:37:59Z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