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737871779"/>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a:t>
                      </a:r>
                      <a:r>
                        <a:rPr lang="ru-RU" sz="1200" b="1" i="1" dirty="0" err="1" smtClean="0">
                          <a:latin typeface="Times New Roman" panose="02020603050405020304" pitchFamily="18" charset="0"/>
                          <a:cs typeface="Times New Roman" panose="02020603050405020304" pitchFamily="18" charset="0"/>
                        </a:rPr>
                        <a:t>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қа</a:t>
            </a:r>
            <a:r>
              <a:rPr lang="ru-RU" sz="1200" b="1" dirty="0" err="1">
                <a:latin typeface="Times New Roman" panose="02020603050405020304" pitchFamily="18" charset="0"/>
                <a:cs typeface="Times New Roman" panose="02020603050405020304" pitchFamily="18" charset="0"/>
              </a:rPr>
              <a:t>ңтар</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3683247800"/>
              </p:ext>
            </p:extLst>
          </p:nvPr>
        </p:nvGraphicFramePr>
        <p:xfrm>
          <a:off x="5013732" y="4278444"/>
          <a:ext cx="4691064" cy="18792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726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8364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163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188">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969770"/>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29</a:t>
            </a:r>
            <a:r>
              <a:rPr lang="kk-KZ" altLang="ru-RU" sz="1100" b="1" dirty="0" smtClean="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қаңтар</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smtClean="0">
                <a:latin typeface="Times New Roman" panose="02020603050405020304" pitchFamily="18" charset="0"/>
                <a:cs typeface="Times New Roman" panose="02020603050405020304" pitchFamily="18" charset="0"/>
              </a:rPr>
              <a:t>арналған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latin typeface="Times New Roman" panose="02020603050405020304" pitchFamily="18" charset="0"/>
                <a:cs typeface="Times New Roman" panose="02020603050405020304" pitchFamily="18" charset="0"/>
              </a:rPr>
              <a:t>2024 </a:t>
            </a:r>
            <a:r>
              <a:rPr lang="ru-RU" altLang="ru-RU" sz="1100" b="1" dirty="0">
                <a:latin typeface="Times New Roman" panose="02020603050405020304" pitchFamily="18" charset="0"/>
                <a:cs typeface="Times New Roman" panose="02020603050405020304" pitchFamily="18" charset="0"/>
              </a:rPr>
              <a:t>ж. </a:t>
            </a:r>
            <a:r>
              <a:rPr lang="kk-KZ" altLang="ru-RU" sz="1100" b="1" dirty="0">
                <a:latin typeface="Times New Roman" pitchFamily="18" charset="0"/>
                <a:cs typeface="Times New Roman" pitchFamily="18" charset="0"/>
              </a:rPr>
              <a:t>21 </a:t>
            </a:r>
            <a:r>
              <a:rPr lang="kk-KZ" altLang="ru-RU" sz="1100" b="1" dirty="0" smtClean="0">
                <a:latin typeface="Times New Roman" pitchFamily="18" charset="0"/>
                <a:cs typeface="Times New Roman" pitchFamily="18" charset="0"/>
              </a:rPr>
              <a:t>сағ. 28 қа</a:t>
            </a:r>
            <a:r>
              <a:rPr lang="ru-RU" sz="1100" b="1" dirty="0" err="1" smtClean="0">
                <a:latin typeface="Times New Roman" panose="02020603050405020304" pitchFamily="18" charset="0"/>
                <a:cs typeface="Times New Roman" panose="02020603050405020304" pitchFamily="18" charset="0"/>
              </a:rPr>
              <a:t>ңтард</a:t>
            </a:r>
            <a:r>
              <a:rPr lang="kk-KZ" altLang="ru-RU" sz="1100" b="1" dirty="0" smtClean="0">
                <a:latin typeface="Times New Roman" pitchFamily="18" charset="0"/>
                <a:cs typeface="Times New Roman" pitchFamily="18" charset="0"/>
              </a:rPr>
              <a:t>ан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сағ. 29 </a:t>
            </a:r>
            <a:r>
              <a:rPr lang="ru-RU" sz="1100" b="1" dirty="0" err="1">
                <a:latin typeface="Times New Roman" panose="02020603050405020304" pitchFamily="18" charset="0"/>
                <a:cs typeface="Times New Roman" panose="02020603050405020304" pitchFamily="18" charset="0"/>
              </a:rPr>
              <a:t>қаңтар</a:t>
            </a:r>
            <a:r>
              <a:rPr lang="kk-KZ" altLang="ru-RU" sz="1100" b="1" dirty="0" smtClean="0">
                <a:latin typeface="Times New Roman" pitchFamily="18" charset="0"/>
                <a:cs typeface="Times New Roman" pitchFamily="18" charset="0"/>
              </a:rPr>
              <a:t>ға 2024 </a:t>
            </a:r>
            <a:r>
              <a:rPr lang="kk-KZ" altLang="ru-RU" sz="1100" b="1" dirty="0">
                <a:latin typeface="Times New Roman" pitchFamily="18" charset="0"/>
                <a:cs typeface="Times New Roman" pitchFamily="18" charset="0"/>
              </a:rPr>
              <a:t>ж. </a:t>
            </a:r>
            <a:r>
              <a:rPr lang="ru-RU" sz="1100" b="1" dirty="0" smtClean="0">
                <a:latin typeface="Times New Roman" pitchFamily="18" charset="0"/>
                <a:cs typeface="Times New Roman" pitchFamily="18" charset="0"/>
              </a:rPr>
              <a:t> </a:t>
            </a:r>
            <a:r>
              <a:rPr lang="kk-KZ" altLang="ru-RU" sz="1100" b="1" dirty="0">
                <a:latin typeface="Times New Roman" pitchFamily="18" charset="0"/>
                <a:cs typeface="Times New Roman" pitchFamily="18" charset="0"/>
              </a:rPr>
              <a:t>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 кей уақытта қатты жауын-шашын </a:t>
            </a:r>
            <a:r>
              <a:rPr lang="ru-RU" sz="1100" dirty="0" err="1" smtClean="0">
                <a:latin typeface="Times New Roman" pitchFamily="18" charset="0"/>
                <a:cs typeface="Times New Roman" pitchFamily="18" charset="0"/>
              </a:rPr>
              <a:t>(жаңбыр басымырақ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жауады</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30 </a:t>
            </a:r>
            <a:r>
              <a:rPr lang="ru-RU" sz="1100" b="1" dirty="0" err="1">
                <a:latin typeface="Times New Roman" panose="02020603050405020304" pitchFamily="18" charset="0"/>
                <a:cs typeface="Times New Roman" panose="02020603050405020304" pitchFamily="18" charset="0"/>
              </a:rPr>
              <a:t>қаңтарға</a:t>
            </a:r>
            <a:r>
              <a:rPr lang="ru-RU" sz="1100" b="1" dirty="0">
                <a:latin typeface="Times New Roman" panose="02020603050405020304" pitchFamily="18" charset="0"/>
                <a:cs typeface="Times New Roman" panose="02020603050405020304" pitchFamily="18" charset="0"/>
              </a:rPr>
              <a:t> </a:t>
            </a:r>
            <a:endParaRPr lang="ru-RU" sz="1100" b="1" dirty="0" smtClean="0">
              <a:latin typeface="Times New Roman" panose="02020603050405020304" pitchFamily="18" charset="0"/>
              <a:cs typeface="Times New Roman" panose="02020603050405020304" pitchFamily="18" charset="0"/>
            </a:endParaRPr>
          </a:p>
          <a:p>
            <a:pPr indent="182563" algn="just"/>
            <a:r>
              <a:rPr lang="kk-KZ" altLang="ru-RU" sz="1100" b="1" dirty="0" smtClean="0">
                <a:latin typeface="Times New Roman" pitchFamily="18" charset="0"/>
                <a:cs typeface="Times New Roman" pitchFamily="18" charset="0"/>
              </a:rPr>
              <a:t>          2024 </a:t>
            </a:r>
            <a:r>
              <a:rPr lang="kk-KZ" altLang="ru-RU" sz="1100" b="1" dirty="0" smtClean="0">
                <a:latin typeface="Times New Roman" pitchFamily="18" charset="0"/>
                <a:cs typeface="Times New Roman" pitchFamily="18" charset="0"/>
              </a:rPr>
              <a:t>ж. 21 сағ. 29 </a:t>
            </a:r>
            <a:r>
              <a:rPr lang="ru-RU" sz="1100" b="1" dirty="0" err="1" smtClean="0">
                <a:latin typeface="Times New Roman" panose="02020603050405020304" pitchFamily="18" charset="0"/>
                <a:cs typeface="Times New Roman" panose="02020603050405020304" pitchFamily="18" charset="0"/>
              </a:rPr>
              <a:t>қаңтар</a:t>
            </a:r>
            <a:r>
              <a:rPr lang="kk-KZ" sz="1100" b="1" dirty="0">
                <a:latin typeface="Times New Roman" pitchFamily="18" charset="0"/>
                <a:cs typeface="Times New Roman" pitchFamily="18" charset="0"/>
              </a:rPr>
              <a:t>д</a:t>
            </a:r>
            <a:r>
              <a:rPr lang="kk-KZ" altLang="ru-RU" sz="1100" b="1" dirty="0" smtClean="0">
                <a:latin typeface="Times New Roman" pitchFamily="18" charset="0"/>
                <a:cs typeface="Times New Roman" pitchFamily="18" charset="0"/>
              </a:rPr>
              <a:t>ан  09 сағ. </a:t>
            </a:r>
            <a:r>
              <a:rPr lang="ru-RU" altLang="ru-RU" sz="1100" b="1" dirty="0" smtClean="0">
                <a:latin typeface="Times New Roman" panose="02020603050405020304" pitchFamily="18" charset="0"/>
                <a:cs typeface="Times New Roman" panose="02020603050405020304" pitchFamily="18" charset="0"/>
              </a:rPr>
              <a:t>30</a:t>
            </a:r>
            <a:r>
              <a:rPr 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anose="02020603050405020304" pitchFamily="18" charset="0"/>
                <a:cs typeface="Times New Roman" panose="02020603050405020304" pitchFamily="18" charset="0"/>
              </a:rPr>
              <a:t>қаңтарға</a:t>
            </a:r>
            <a:r>
              <a:rPr 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itchFamily="18" charset="0"/>
                <a:cs typeface="Times New Roman" pitchFamily="18" charset="0"/>
              </a:rPr>
              <a:t>дейін</a:t>
            </a:r>
            <a:endParaRPr lang="en-US" altLang="ru-RU" sz="11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 </a:t>
            </a:r>
            <a:r>
              <a:rPr lang="ru-RU" sz="1100" dirty="0" err="1"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жауады</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a:solidFill>
                  <a:schemeClr val="tx1"/>
                </a:solidFill>
                <a:latin typeface="Times New Roman" panose="02020603050405020304" pitchFamily="18" charset="0"/>
                <a:cs typeface="Times New Roman" panose="02020603050405020304" pitchFamily="18" charset="0"/>
              </a:rPr>
              <a:t>қаңтарда</a:t>
            </a:r>
            <a:r>
              <a:rPr lang="ru-RU" sz="1200" dirty="0" smtClean="0">
                <a:solidFill>
                  <a:schemeClr val="tx1"/>
                </a:solidFill>
                <a:latin typeface="Times New Roman" panose="02020603050405020304" pitchFamily="18" charset="0"/>
                <a:cs typeface="Times New Roman" panose="02020603050405020304" pitchFamily="18" charset="0"/>
              </a:rPr>
              <a:t>, 30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13644</TotalTime>
  <Words>596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3113</cp:revision>
  <cp:lastPrinted>2021-07-01T03:56:27Z</cp:lastPrinted>
  <dcterms:created xsi:type="dcterms:W3CDTF">2018-03-27T06:03:00Z</dcterms:created>
  <dcterms:modified xsi:type="dcterms:W3CDTF">2024-01-28T07:03:52Z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