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375418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a:solidFill>
                            <a:srgbClr val="002060"/>
                          </a:solidFill>
                          <a:latin typeface="Times New Roman" panose="02020603050405020304" pitchFamily="18" charset="0"/>
                          <a:cs typeface="Times New Roman" panose="02020603050405020304" pitchFamily="18" charset="0"/>
                        </a:rPr>
                        <a:t>қантар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қантар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19445829"/>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1522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100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54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 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солтүстік-шығыстан, солтүстіктен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7-12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м/с</a:t>
            </a:r>
            <a:r>
              <a:rPr lang="kk-KZ" sz="11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түнде 15-17, күндіз 7-9 градус аяз.</a:t>
            </a:r>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30 </a:t>
            </a:r>
            <a:r>
              <a:rPr lang="ru-RU" sz="1200" b="1" dirty="0" err="1">
                <a:solidFill>
                  <a:srgbClr val="000000"/>
                </a:solidFill>
                <a:latin typeface="Times New Roman" pitchFamily="18" charset="0"/>
                <a:cs typeface="Times New Roman" pitchFamily="18" charset="0"/>
                <a:sym typeface="+mn-ea"/>
              </a:rPr>
              <a:t>қаңтар</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29 </a:t>
            </a:r>
            <a:r>
              <a:rPr lang="kk-KZ" sz="1200" b="1" dirty="0">
                <a:solidFill>
                  <a:srgbClr val="000000"/>
                </a:solidFill>
                <a:latin typeface="Times New Roman" panose="02020603050405020304" pitchFamily="18" charset="0"/>
                <a:cs typeface="Times New Roman" panose="02020603050405020304" pitchFamily="18" charset="0"/>
                <a:sym typeface="+mn-ea"/>
              </a:rPr>
              <a:t>қаңтар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солтүстік-батыстан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18-20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49232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29 </a:t>
            </a:r>
            <a:r>
              <a:rPr lang="kk-KZ" sz="1100" b="1" dirty="0">
                <a:solidFill>
                  <a:schemeClr val="tx1"/>
                </a:solidFill>
                <a:latin typeface="Times New Roman" panose="02020603050405020304" pitchFamily="18" charset="0"/>
                <a:cs typeface="Times New Roman" panose="02020603050405020304" pitchFamily="18" charset="0"/>
              </a:rPr>
              <a:t>қаңтар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30</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қаңтар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24164</TotalTime>
  <Words>564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4484</cp:revision>
  <cp:lastPrinted>2021-07-01T03:56:27Z</cp:lastPrinted>
  <dcterms:created xsi:type="dcterms:W3CDTF">2018-03-27T06:03:00Z</dcterms:created>
  <dcterms:modified xsi:type="dcterms:W3CDTF">2024-01-28T06:20:18Z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