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71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0717770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21-ден </a:t>
            </a:r>
            <a:r>
              <a:rPr lang="en-US" altLang="ru-RU" sz="1200" b="1" dirty="0" smtClean="0">
                <a:latin typeface="Times New Roman" panose="02020603050405020304" pitchFamily="18" charset="0"/>
                <a:cs typeface="Times New Roman" panose="02020603050405020304" pitchFamily="18" charset="0"/>
              </a:rPr>
              <a:t>29</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kk-KZ" sz="14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17-19°,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11-13</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p>
          <a:p>
            <a:pPr algn="just">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en-US" altLang="ru-RU" sz="1200" b="1" dirty="0" smtClean="0">
                <a:latin typeface="Times New Roman" pitchFamily="18" charset="0"/>
                <a:cs typeface="Times New Roman" pitchFamily="18" charset="0"/>
              </a:rPr>
              <a:t>29</a:t>
            </a:r>
            <a:r>
              <a:rPr lang="kk-KZ" altLang="ru-RU" sz="1200" b="1" dirty="0" smtClean="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en-US" sz="1200" b="1" dirty="0" smtClean="0">
                <a:latin typeface="Times New Roman" panose="02020603050405020304" pitchFamily="18" charset="0"/>
                <a:cs typeface="Times New Roman" panose="02020603050405020304" pitchFamily="18" charset="0"/>
              </a:rPr>
              <a:t>30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жауын-шашынсыз</a:t>
            </a:r>
            <a:r>
              <a:rPr lang="kk-KZ" sz="14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солтүстік-шығыстан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0747" y="23885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1" y="32905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66920217"/>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646331"/>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a:solidFill>
                  <a:srgbClr val="000000"/>
                </a:solidFill>
                <a:latin typeface="Times New Roman" panose="02020603050405020304" pitchFamily="18" charset="0"/>
                <a:cs typeface="Times New Roman" panose="02020603050405020304" pitchFamily="18" charset="0"/>
              </a:rPr>
              <a:t> А.Т. /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18474</TotalTime>
  <Words>569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3236</cp:revision>
  <cp:lastPrinted>2021-07-01T03:56:27Z</cp:lastPrinted>
  <dcterms:created xsi:type="dcterms:W3CDTF">2018-03-27T06:03:00Z</dcterms:created>
  <dcterms:modified xsi:type="dcterms:W3CDTF">2024-01-28T06:48:34Z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