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25" d="100"/>
          <a:sy n="125" d="100"/>
        </p:scale>
        <p:origin x="2148"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039193613"/>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597384682"/>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0,152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3323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,665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,609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жауын-шашынсыз. Солтүстік-шығыстан жел соғады күші 5-10 м/с . Ауа температурасы түнде 10-12, күндіз 5-7 аяз</a:t>
            </a:r>
            <a:r>
              <a:rPr lang="kk-KZ" altLang="ru-RU" sz="1200" dirty="0" smtClean="0">
                <a:solidFill>
                  <a:srgbClr val="000000"/>
                </a:solidFill>
                <a:latin typeface="Times New Roman" pitchFamily="18" charset="0"/>
                <a:cs typeface="Times New Roman" pitchFamily="18" charset="0"/>
              </a:rPr>
              <a:t>.</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қаңтар</a:t>
            </a:r>
          </a:p>
          <a:p>
            <a:pPr algn="ctr"/>
            <a:r>
              <a:rPr lang="kk-KZ" altLang="ru-RU" sz="1200" b="1" dirty="0" smtClean="0">
                <a:latin typeface="Times New Roman" pitchFamily="18" charset="0"/>
                <a:cs typeface="Times New Roman" pitchFamily="18" charset="0"/>
              </a:rPr>
              <a:t>29</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solidFill>
                  <a:srgbClr val="000000"/>
                </a:solidFill>
                <a:latin typeface="Times New Roman" pitchFamily="18" charset="0"/>
                <a:cs typeface="Times New Roman" pitchFamily="18" charset="0"/>
              </a:rPr>
              <a:t>. Солтүстік-шығыстан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5-10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12-14 </a:t>
            </a:r>
            <a:r>
              <a:rPr lang="kk-KZ" altLang="ru-RU" sz="1200" dirty="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38097"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19222</TotalTime>
  <Words>577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3414</cp:revision>
  <cp:lastPrinted>2023-02-06T06:57:51Z</cp:lastPrinted>
  <dcterms:created xsi:type="dcterms:W3CDTF">2018-03-27T06:03:00Z</dcterms:created>
  <dcterms:modified xsi:type="dcterms:W3CDTF">2024-01-28T06:58:26Z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