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6205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29</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28</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солтүстік-шығыс желі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29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30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56402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2021-07-01T07:38:07Z</cp:lastPrinted>
  <dcterms:created xsi:type="dcterms:W3CDTF">2018-03-27T06:03:00Z</dcterms:created>
  <dcterms:modified xsi:type="dcterms:W3CDTF">2024-01-28T05:50:06Z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