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29 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a:t>
            </a:r>
            <a:r>
              <a:rPr lang="kk-KZ" altLang="ru-RU" sz="1200" b="1" dirty="0" smtClean="0">
                <a:solidFill>
                  <a:srgbClr val="000000"/>
                </a:solidFill>
                <a:latin typeface="Times New Roman" pitchFamily="18" charset="0"/>
                <a:cs typeface="Times New Roman" pitchFamily="18" charset="0"/>
              </a:rPr>
              <a:t> 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солтүстік-шығыстан жел соғады, күші 0-5 м/с. Ауа температурасы түнде 13-15 градус аяз, күндіз 8-10 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30 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29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30</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a:t>
            </a:r>
            <a:r>
              <a:rPr lang="kk-KZ" sz="1200" smtClean="0">
                <a:latin typeface="Times New Roman" pitchFamily="18" charset="0"/>
                <a:cs typeface="Times New Roman" pitchFamily="18" charset="0"/>
              </a:rPr>
              <a:t>түстік-шығыстан жел </a:t>
            </a:r>
            <a:r>
              <a:rPr lang="kk-KZ" sz="1200" dirty="0" smtClean="0">
                <a:latin typeface="Times New Roman" pitchFamily="18" charset="0"/>
                <a:cs typeface="Times New Roman" pitchFamily="18" charset="0"/>
              </a:rPr>
              <a:t>соғады, күші 3-8 м/с. Ауа температурасы 20-22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68568471"/>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28 қаңтарда, 29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16711</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3942</cp:revision>
  <cp:lastPrinted>2021-07-01T07:38:07Z</cp:lastPrinted>
  <dcterms:created xsi:type="dcterms:W3CDTF">2018-03-27T06:03:00Z</dcterms:created>
  <dcterms:modified xsi:type="dcterms:W3CDTF">2024-01-28T06:47:19Z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