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921059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солтүстік-батысқа ауысады, күші 1-6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endParaRPr lang="ru-RU" altLang="ru-RU" sz="1200" b="1" dirty="0" smtClean="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қаңтарға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солтүстік-шығыстан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3011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қаңтарда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1713766"/>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20771</TotalTime>
  <Words>611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3354</cp:revision>
  <cp:lastPrinted>2021-07-01T03:56:27Z</cp:lastPrinted>
  <dcterms:created xsi:type="dcterms:W3CDTF">2018-03-27T06:03:00Z</dcterms:created>
  <dcterms:modified xsi:type="dcterms:W3CDTF">2024-01-28T06:42:40Z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