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января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днем осадки (преимущественно снег), гололед. Временами туман. Ветер северо-западный 2-7 м/с. Температура воздуха ночью 6-8 мороза, днем 1 мороза-1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снег, туман, гололед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северо-западный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мороза.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29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30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904813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9038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18409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4212</cp:revision>
  <cp:lastPrinted>2021-07-01T09:11:30Z</cp:lastPrinted>
  <dcterms:created xsi:type="dcterms:W3CDTF">2018-03-27T06:03:00Z</dcterms:created>
  <dcterms:modified xsi:type="dcterms:W3CDTF">2024-01-28T07:11:25Z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