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342065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32489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0744316"/>
              </p:ext>
            </p:extLst>
          </p:nvPr>
        </p:nvGraphicFramePr>
        <p:xfrm>
          <a:off x="4989512" y="4393086"/>
          <a:ext cx="4747702" cy="1681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1522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77323" y="178441"/>
            <a:ext cx="47598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                  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</a:p>
          <a:p>
            <a:pPr lvl="0" indent="144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23935</TotalTime>
  <Words>590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4134</cp:revision>
  <cp:lastPrinted>2021-07-01T03:56:27Z</cp:lastPrinted>
  <dcterms:created xsi:type="dcterms:W3CDTF">2018-03-27T06:03:00Z</dcterms:created>
  <dcterms:modified xsi:type="dcterms:W3CDTF">2024-01-28T06:20:29Z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