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января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0-5 м/с. Температура воздуха ночью 13-15, днем 8-10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январ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-восточный 3-8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 20-22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5632704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1,09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525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января, ночью 30 января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34660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4031</cp:revision>
  <cp:lastPrinted>2021-02-03T11:37:00Z</cp:lastPrinted>
  <dcterms:created xsi:type="dcterms:W3CDTF">2018-03-27T06:03:00Z</dcterms:created>
  <dcterms:modified xsi:type="dcterms:W3CDTF">2024-01-28T06:48:16Z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