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80268615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января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 января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77976325"/>
              </p:ext>
            </p:extLst>
          </p:nvPr>
        </p:nvGraphicFramePr>
        <p:xfrm>
          <a:off x="5012783" y="3830460"/>
          <a:ext cx="4596515" cy="2150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574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января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января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29 янва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осадки, временами сильные осадки (преимущественно дождь)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юго-западный 8-13,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января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янва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осадки (дождь, снег).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североо-восточный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января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13481</TotalTime>
  <Words>619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2978</cp:revision>
  <cp:lastPrinted>2021-07-01T03:56:27Z</cp:lastPrinted>
  <dcterms:created xsi:type="dcterms:W3CDTF">2018-03-27T06:03:00Z</dcterms:created>
  <dcterms:modified xsi:type="dcterms:W3CDTF">2024-01-28T07:01:12Z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